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7"/>
  </p:notesMasterIdLst>
  <p:sldIdLst>
    <p:sldId id="256" r:id="rId3"/>
    <p:sldId id="453" r:id="rId4"/>
    <p:sldId id="452" r:id="rId5"/>
    <p:sldId id="451" r:id="rId6"/>
    <p:sldId id="450" r:id="rId7"/>
    <p:sldId id="447" r:id="rId8"/>
    <p:sldId id="445" r:id="rId9"/>
    <p:sldId id="411" r:id="rId10"/>
    <p:sldId id="412" r:id="rId11"/>
    <p:sldId id="444" r:id="rId12"/>
    <p:sldId id="413" r:id="rId13"/>
    <p:sldId id="414" r:id="rId14"/>
    <p:sldId id="446"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09" r:id="rId45"/>
    <p:sldId id="410" r:id="rId4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Image 8"/>
          <p:cNvPicPr>
            <a:picLocks noChangeAspect="1"/>
          </p:cNvPicPr>
          <p:nvPr userDrawn="1"/>
        </p:nvPicPr>
        <p:blipFill>
          <a:blip r:embed="rId3"/>
          <a:stretch>
            <a:fillRect/>
          </a:stretch>
        </p:blipFill>
        <p:spPr>
          <a:xfrm>
            <a:off x="3542917" y="2243779"/>
            <a:ext cx="2058166" cy="846714"/>
          </a:xfrm>
          <a:prstGeom prst="rect">
            <a:avLst/>
          </a:prstGeom>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8" name="Image 7"/>
          <p:cNvPicPr>
            <a:picLocks noChangeAspect="1"/>
          </p:cNvPicPr>
          <p:nvPr userDrawn="1"/>
        </p:nvPicPr>
        <p:blipFill>
          <a:blip r:embed="rId3"/>
          <a:stretch>
            <a:fillRect/>
          </a:stretch>
        </p:blipFill>
        <p:spPr>
          <a:xfrm>
            <a:off x="7572471" y="231292"/>
            <a:ext cx="1327054" cy="545940"/>
          </a:xfrm>
          <a:prstGeom prst="rect">
            <a:avLst/>
          </a:prstGeom>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dirty="0" smtClean="0"/>
              <a:t>Click to </a:t>
            </a:r>
            <a:r>
              <a:rPr lang="fr-CH" dirty="0" err="1" smtClean="0"/>
              <a:t>edit</a:t>
            </a:r>
            <a:r>
              <a:rPr lang="fr-CH" dirty="0" smtClean="0"/>
              <a:t> Master </a:t>
            </a:r>
            <a:r>
              <a:rPr lang="fr-CH" dirty="0" err="1" smtClean="0"/>
              <a:t>text</a:t>
            </a:r>
            <a:r>
              <a:rPr lang="fr-CH" dirty="0" smtClean="0"/>
              <a:t> styles</a:t>
            </a:r>
          </a:p>
          <a:p>
            <a:pPr lvl="1"/>
            <a:r>
              <a:rPr lang="fr-CH" dirty="0" smtClean="0"/>
              <a:t>Second </a:t>
            </a:r>
            <a:r>
              <a:rPr lang="fr-CH" dirty="0" err="1" smtClean="0"/>
              <a:t>level</a:t>
            </a:r>
            <a:endParaRPr lang="fr-CH" dirty="0" smtClean="0"/>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fr-FR" dirty="0"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28/02/2017</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7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31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Lot 1.1 Roscosmos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48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97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929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- 4 Soyuz Lot 2.1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9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- 4 Soyuz Lot 2.2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63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AG-1</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294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AL YAH 3</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8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BSAT-4a</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73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2017</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03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2018</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0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2019</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463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DSN-1</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30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Frais Fixes</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431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GSAT 11</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969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GSAT 17</a:t>
            </a:r>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40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HELLASAT 4</a:t>
            </a:r>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84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HS3-IS satellite</a:t>
            </a:r>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96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HYLAS 4</a:t>
            </a:r>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95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INTELSAT 37e</a:t>
            </a:r>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584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INTELSAT 39</a:t>
            </a:r>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64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JCSAT-17</a:t>
            </a:r>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777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KOREASAT 7</a:t>
            </a:r>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126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O3B-F4</a:t>
            </a:r>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1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ONEWEB</a:t>
            </a:r>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040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ONEWEB DSA</a:t>
            </a:r>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225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SGDC</a:t>
            </a:r>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125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SKY BRASIL 1</a:t>
            </a:r>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735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T-16 SATELLITE</a:t>
            </a:r>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53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90" y="1200149"/>
            <a:ext cx="7354309" cy="55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TELKOM 3S</a:t>
            </a:r>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39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VIASAT-2</a:t>
            </a:r>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224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VIASAT-3X</a:t>
            </a: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725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92" y="1200149"/>
            <a:ext cx="7375131" cy="54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06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8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CHF Coiffes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572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595</Words>
  <Application>Microsoft Office PowerPoint</Application>
  <PresentationFormat>Affichage à l'écran (4:3)</PresentationFormat>
  <Paragraphs>95</Paragraphs>
  <Slides>44</Slides>
  <Notes>0</Notes>
  <HiddenSlides>0</HiddenSlides>
  <MMClips>0</MMClips>
  <ScaleCrop>false</ScaleCrop>
  <HeadingPairs>
    <vt:vector size="4" baseType="variant">
      <vt:variant>
        <vt:lpstr>Thème</vt:lpstr>
      </vt:variant>
      <vt:variant>
        <vt:i4>2</vt:i4>
      </vt:variant>
      <vt:variant>
        <vt:lpstr>Titres des diapositives</vt:lpstr>
      </vt:variant>
      <vt:variant>
        <vt:i4>44</vt:i4>
      </vt:variant>
    </vt:vector>
  </HeadingPairs>
  <TitlesOfParts>
    <vt:vector size="46"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CHF Coiffes</vt:lpstr>
      <vt:lpstr>EURRUB - Historical &amp; Planned</vt:lpstr>
      <vt:lpstr>EURRUB - Synthesis</vt:lpstr>
      <vt:lpstr>EURRUB - Lot 1.1 Roscosmos</vt:lpstr>
      <vt:lpstr>EURUSD - Historical &amp; Planned</vt:lpstr>
      <vt:lpstr>EURUSD - Synthesis</vt:lpstr>
      <vt:lpstr>EURUSD - 4 Soyuz Lot 2.1</vt:lpstr>
      <vt:lpstr>EURUSD - 4 Soyuz Lot 2.2</vt:lpstr>
      <vt:lpstr>EURUSD - AG-1</vt:lpstr>
      <vt:lpstr>EURUSD - AL YAH 3</vt:lpstr>
      <vt:lpstr>EURUSD - BSAT-4a</vt:lpstr>
      <vt:lpstr>EURUSD - CFH 2017</vt:lpstr>
      <vt:lpstr>EURUSD - CFH 2018</vt:lpstr>
      <vt:lpstr>EURUSD - CFH 2019</vt:lpstr>
      <vt:lpstr>EURUSD - DSN-1</vt:lpstr>
      <vt:lpstr>EURUSD - Frais Fixes</vt:lpstr>
      <vt:lpstr>EURUSD - GSAT 11</vt:lpstr>
      <vt:lpstr>EURUSD - GSAT 17</vt:lpstr>
      <vt:lpstr>EURUSD - HELLASAT 4</vt:lpstr>
      <vt:lpstr>EURUSD - HS3-IS satellite</vt:lpstr>
      <vt:lpstr>EURUSD - HYLAS 4</vt:lpstr>
      <vt:lpstr>EURUSD - INTELSAT 37e</vt:lpstr>
      <vt:lpstr>EURUSD - INTELSAT 39</vt:lpstr>
      <vt:lpstr>EURUSD - JCSAT-17</vt:lpstr>
      <vt:lpstr>EURUSD - KOREASAT 7</vt:lpstr>
      <vt:lpstr>EURUSD - O3B-F4</vt:lpstr>
      <vt:lpstr>EURUSD - ONEWEB</vt:lpstr>
      <vt:lpstr>EURUSD - ONEWEB DSA</vt:lpstr>
      <vt:lpstr>EURUSD - SGDC</vt:lpstr>
      <vt:lpstr>EURUSD - SKY BRASIL 1</vt:lpstr>
      <vt:lpstr>EURUSD - T-16 SATELLITE</vt:lpstr>
      <vt:lpstr>EURUSD - TELKOM 3S</vt:lpstr>
      <vt:lpstr>EURUSD - VIASAT-2</vt:lpstr>
      <vt:lpstr>EURUSD - VIASAT-3X</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700</cp:revision>
  <cp:lastPrinted>2012-02-01T10:00:25Z</cp:lastPrinted>
  <dcterms:created xsi:type="dcterms:W3CDTF">2010-04-23T15:09:35Z</dcterms:created>
  <dcterms:modified xsi:type="dcterms:W3CDTF">2017-03-02T08:31:59Z</dcterms:modified>
</cp:coreProperties>
</file>