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8"/>
  </p:notesMasterIdLst>
  <p:sldIdLst>
    <p:sldId id="256" r:id="rId3"/>
    <p:sldId id="454" r:id="rId4"/>
    <p:sldId id="453" r:id="rId5"/>
    <p:sldId id="452" r:id="rId6"/>
    <p:sldId id="451" r:id="rId7"/>
    <p:sldId id="448" r:id="rId8"/>
    <p:sldId id="411" r:id="rId9"/>
    <p:sldId id="412"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428" r:id="rId26"/>
    <p:sldId id="429" r:id="rId27"/>
    <p:sldId id="430" r:id="rId28"/>
    <p:sldId id="431" r:id="rId29"/>
    <p:sldId id="432" r:id="rId30"/>
    <p:sldId id="433" r:id="rId31"/>
    <p:sldId id="434" r:id="rId32"/>
    <p:sldId id="435" r:id="rId33"/>
    <p:sldId id="436" r:id="rId34"/>
    <p:sldId id="437" r:id="rId35"/>
    <p:sldId id="438" r:id="rId36"/>
    <p:sldId id="439" r:id="rId37"/>
    <p:sldId id="440" r:id="rId38"/>
    <p:sldId id="441" r:id="rId39"/>
    <p:sldId id="442" r:id="rId40"/>
    <p:sldId id="443" r:id="rId41"/>
    <p:sldId id="444" r:id="rId42"/>
    <p:sldId id="445" r:id="rId43"/>
    <p:sldId id="446" r:id="rId44"/>
    <p:sldId id="447" r:id="rId45"/>
    <p:sldId id="409" r:id="rId46"/>
    <p:sldId id="410" r:id="rId4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microsoft.com/office/2015/10/relationships/revisionInfo" Target="revisionInfo.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02/06/2017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9" name="Image 8"/>
          <p:cNvPicPr>
            <a:picLocks noChangeAspect="1"/>
          </p:cNvPicPr>
          <p:nvPr userDrawn="1"/>
        </p:nvPicPr>
        <p:blipFill>
          <a:blip r:embed="rId3"/>
          <a:stretch>
            <a:fillRect/>
          </a:stretch>
        </p:blipFill>
        <p:spPr>
          <a:xfrm>
            <a:off x="3542917" y="2243779"/>
            <a:ext cx="2058166" cy="846714"/>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6/2/2017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6/2/2017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6/2/2017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6/2/2017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6/2/2017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6/2/2017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8" name="Image 7"/>
          <p:cNvPicPr>
            <a:picLocks noChangeAspect="1"/>
          </p:cNvPicPr>
          <p:nvPr userDrawn="1"/>
        </p:nvPicPr>
        <p:blipFill>
          <a:blip r:embed="rId3"/>
          <a:stretch>
            <a:fillRect/>
          </a:stretch>
        </p:blipFill>
        <p:spPr>
          <a:xfrm>
            <a:off x="7572471" y="231292"/>
            <a:ext cx="1327054" cy="545940"/>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6/2/2017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6/2/2017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6/2/2017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6/2/2017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6/2/2017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6/2/2017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6/2/2017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6/2/2017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dirty="0"/>
              <a:t>Click to </a:t>
            </a:r>
            <a:r>
              <a:rPr lang="fr-CH" dirty="0" err="1"/>
              <a:t>edit</a:t>
            </a:r>
            <a:r>
              <a:rPr lang="fr-CH" dirty="0"/>
              <a:t> Master </a:t>
            </a:r>
            <a:r>
              <a:rPr lang="fr-CH" dirty="0" err="1"/>
              <a:t>text</a:t>
            </a:r>
            <a:r>
              <a:rPr lang="fr-CH" dirty="0"/>
              <a:t> styles</a:t>
            </a:r>
          </a:p>
          <a:p>
            <a:pPr lvl="1"/>
            <a:r>
              <a:rPr lang="fr-CH" dirty="0"/>
              <a:t>Second </a:t>
            </a:r>
            <a:r>
              <a:rPr lang="fr-CH" dirty="0" err="1"/>
              <a:t>level</a:t>
            </a:r>
            <a:endParaRPr lang="fr-CH" dirty="0"/>
          </a:p>
          <a:p>
            <a:pPr lvl="2"/>
            <a:r>
              <a:rPr lang="fr-CH" dirty="0" err="1"/>
              <a:t>Third</a:t>
            </a:r>
            <a:r>
              <a:rPr lang="fr-CH" dirty="0"/>
              <a:t> </a:t>
            </a:r>
            <a:r>
              <a:rPr lang="fr-CH" dirty="0" err="1"/>
              <a:t>level</a:t>
            </a:r>
            <a:endParaRPr lang="fr-CH" dirty="0"/>
          </a:p>
          <a:p>
            <a:pPr lvl="3"/>
            <a:r>
              <a:rPr lang="fr-CH" dirty="0" err="1"/>
              <a:t>Fourth</a:t>
            </a:r>
            <a:r>
              <a:rPr lang="fr-CH" dirty="0"/>
              <a:t> </a:t>
            </a:r>
            <a:r>
              <a:rPr lang="fr-CH" dirty="0" err="1"/>
              <a:t>level</a:t>
            </a:r>
            <a:endParaRPr lang="fr-CH" dirty="0"/>
          </a:p>
          <a:p>
            <a:pPr lvl="4"/>
            <a:r>
              <a:rPr lang="fr-CH" dirty="0" err="1"/>
              <a:t>Fifth</a:t>
            </a:r>
            <a:r>
              <a:rPr lang="fr-CH" dirty="0"/>
              <a:t> </a:t>
            </a:r>
            <a:r>
              <a:rPr lang="fr-CH" dirty="0" err="1"/>
              <a:t>level</a:t>
            </a:r>
            <a:endParaRPr lang="fr-FR" dirty="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6/2/2017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dirty="0">
                <a:solidFill>
                  <a:srgbClr val="302421"/>
                </a:solidFill>
                <a:latin typeface="Calibri" pitchFamily="34" charset="0"/>
              </a:rPr>
              <a:t>31/05/2017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Lot 1.1 Roscosmos</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106952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38808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AG-1</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713454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AL YAH 3</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165901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AZERSPACE 2</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01248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BSAT-4a</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1647332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2017</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968813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2018</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657177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2019</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65038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CFH 2020</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06502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DSN-1</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156278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Frais Fixes</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2799207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GSAT 11</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46736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GSAT 17</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4292804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HELLASAT 4</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753464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HORIZONS-3e</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831838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HS3-IS satellite</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544658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HYLAS 4</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7600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Intelsat 37e</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046006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INTELSAT 39</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889341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JCSAT-17</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543200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KOREASAT 7</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8425926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O3B-F4</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6906231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ONEWEB</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0734774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ONEWEB DSA</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1923951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SGDC</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6629802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Sky BRASIL</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0515966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Soyouz Lot 2.2</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587248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Soyuz Lot 2.1</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32891771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T-16 SATELLITE</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66256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p:cNvPicPr>
            <a:picLocks noChangeAspect="1"/>
          </p:cNvPicPr>
          <p:nvPr/>
        </p:nvPicPr>
        <p:blipFill>
          <a:blip r:embed="rId2"/>
          <a:stretch>
            <a:fillRect/>
          </a:stretch>
        </p:blipFill>
        <p:spPr>
          <a:xfrm>
            <a:off x="1731101" y="1524000"/>
            <a:ext cx="5681798" cy="469900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TELKOM 3S</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9433366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USD Coiffes</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6815821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VIASAT-2</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2364640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VIASAT-3X</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4000596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p:cNvPicPr>
            <a:picLocks noChangeAspect="1"/>
          </p:cNvPicPr>
          <p:nvPr/>
        </p:nvPicPr>
        <p:blipFill>
          <a:blip r:embed="rId2"/>
          <a:stretch>
            <a:fillRect/>
          </a:stretch>
        </p:blipFill>
        <p:spPr>
          <a:xfrm>
            <a:off x="1676618" y="1524000"/>
            <a:ext cx="5790764" cy="469900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83159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CHF Coiffes</a:t>
            </a:r>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1664394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14421191"/>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5678</TotalTime>
  <Words>604</Words>
  <Application>Microsoft Office PowerPoint</Application>
  <PresentationFormat>Affichage à l'écran (4:3)</PresentationFormat>
  <Paragraphs>96</Paragraphs>
  <Slides>45</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45</vt:i4>
      </vt:variant>
    </vt:vector>
  </HeadingPairs>
  <TitlesOfParts>
    <vt:vector size="54"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EURCHF - Synthesis</vt:lpstr>
      <vt:lpstr>EURCHF - CHF Coiffes</vt:lpstr>
      <vt:lpstr>EURRUB - Synthesis</vt:lpstr>
      <vt:lpstr>EURRUB - Lot 1.1 Roscosmos</vt:lpstr>
      <vt:lpstr>EURUSD - Synthesis</vt:lpstr>
      <vt:lpstr>EURUSD - AG-1</vt:lpstr>
      <vt:lpstr>EURUSD - AL YAH 3</vt:lpstr>
      <vt:lpstr>EURUSD - AZERSPACE 2</vt:lpstr>
      <vt:lpstr>EURUSD - BSAT-4a</vt:lpstr>
      <vt:lpstr>EURUSD - CFH 2017</vt:lpstr>
      <vt:lpstr>EURUSD - CFH 2018</vt:lpstr>
      <vt:lpstr>EURUSD - CFH 2019</vt:lpstr>
      <vt:lpstr>EURUSD - CFH 2020</vt:lpstr>
      <vt:lpstr>EURUSD - DSN-1</vt:lpstr>
      <vt:lpstr>EURUSD - Frais Fixes</vt:lpstr>
      <vt:lpstr>EURUSD - GSAT 11</vt:lpstr>
      <vt:lpstr>EURUSD - GSAT 17</vt:lpstr>
      <vt:lpstr>EURUSD - HELLASAT 4</vt:lpstr>
      <vt:lpstr>EURUSD - HORIZONS-3e</vt:lpstr>
      <vt:lpstr>EURUSD - HS3-IS satellite</vt:lpstr>
      <vt:lpstr>EURUSD - HYLAS 4</vt:lpstr>
      <vt:lpstr>EURUSD - Intelsat 37e</vt:lpstr>
      <vt:lpstr>EURUSD - INTELSAT 39</vt:lpstr>
      <vt:lpstr>EURUSD - JCSAT-17</vt:lpstr>
      <vt:lpstr>EURUSD - KOREASAT 7</vt:lpstr>
      <vt:lpstr>EURUSD - O3B-F4</vt:lpstr>
      <vt:lpstr>EURUSD - ONEWEB</vt:lpstr>
      <vt:lpstr>EURUSD - ONEWEB DSA</vt:lpstr>
      <vt:lpstr>EURUSD - SGDC</vt:lpstr>
      <vt:lpstr>EURUSD - Sky BRASIL</vt:lpstr>
      <vt:lpstr>EURUSD - Soyouz Lot 2.2</vt:lpstr>
      <vt:lpstr>EURUSD - Soyuz Lot 2.1</vt:lpstr>
      <vt:lpstr>EURUSD - T-16 SATELLITE</vt:lpstr>
      <vt:lpstr>EURUSD - TELKOM 3S</vt:lpstr>
      <vt:lpstr>EURUSD - USD Coiffes</vt:lpstr>
      <vt:lpstr>EURUSD - VIASAT-2</vt:lpstr>
      <vt:lpstr>EURUSD - VIASAT-3X</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701</cp:revision>
  <cp:lastPrinted>2012-02-01T10:00:25Z</cp:lastPrinted>
  <dcterms:created xsi:type="dcterms:W3CDTF">2010-04-23T15:09:35Z</dcterms:created>
  <dcterms:modified xsi:type="dcterms:W3CDTF">2017-06-02T06:58:13Z</dcterms:modified>
</cp:coreProperties>
</file>