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2"/>
  </p:notesMasterIdLst>
  <p:sldIdLst>
    <p:sldId id="256" r:id="rId3"/>
    <p:sldId id="455" r:id="rId4"/>
    <p:sldId id="454" r:id="rId5"/>
    <p:sldId id="453" r:id="rId6"/>
    <p:sldId id="452" r:id="rId7"/>
    <p:sldId id="449" r:id="rId8"/>
    <p:sldId id="457" r:id="rId9"/>
    <p:sldId id="411" r:id="rId10"/>
    <p:sldId id="412" r:id="rId11"/>
    <p:sldId id="456" r:id="rId12"/>
    <p:sldId id="413" r:id="rId13"/>
    <p:sldId id="414" r:id="rId14"/>
    <p:sldId id="458"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09" r:id="rId50"/>
    <p:sldId id="410" r:id="rId5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D:\Kerius-Interne\Clients\AESA\2017-06-30%20-%20AESA%20Graphiques%20FX%20historiques%20et%20projet&#233;s.xlsm"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540783355403727E-2"/>
          <c:y val="3.8336794425325157E-2"/>
          <c:w val="0.86132566469977412"/>
          <c:h val="0.72467836140735586"/>
        </c:manualLayout>
      </c:layout>
      <c:lineChart>
        <c:grouping val="standard"/>
        <c:varyColors val="0"/>
        <c:ser>
          <c:idx val="0"/>
          <c:order val="0"/>
          <c:tx>
            <c:v>EURCHF</c:v>
          </c:tx>
          <c:marker>
            <c:symbol val="none"/>
          </c:marker>
          <c:cat>
            <c:numRef>
              <c:f>'Données historiques'!$D$30:$D$729</c:f>
              <c:numCache>
                <c:formatCode>dd/mm/yyyy;@</c:formatCode>
                <c:ptCount val="70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pt idx="610">
                  <c:v>43728</c:v>
                </c:pt>
                <c:pt idx="611">
                  <c:v>43735</c:v>
                </c:pt>
                <c:pt idx="612">
                  <c:v>43742</c:v>
                </c:pt>
                <c:pt idx="613">
                  <c:v>43749</c:v>
                </c:pt>
                <c:pt idx="614">
                  <c:v>43756</c:v>
                </c:pt>
                <c:pt idx="615">
                  <c:v>43763</c:v>
                </c:pt>
                <c:pt idx="616">
                  <c:v>43770</c:v>
                </c:pt>
                <c:pt idx="617">
                  <c:v>43777</c:v>
                </c:pt>
                <c:pt idx="618">
                  <c:v>43784</c:v>
                </c:pt>
                <c:pt idx="619">
                  <c:v>43791</c:v>
                </c:pt>
                <c:pt idx="620">
                  <c:v>43798</c:v>
                </c:pt>
                <c:pt idx="621">
                  <c:v>43805</c:v>
                </c:pt>
                <c:pt idx="622">
                  <c:v>43812</c:v>
                </c:pt>
                <c:pt idx="623">
                  <c:v>43819</c:v>
                </c:pt>
                <c:pt idx="624">
                  <c:v>43826</c:v>
                </c:pt>
                <c:pt idx="625">
                  <c:v>43833</c:v>
                </c:pt>
                <c:pt idx="626">
                  <c:v>43840</c:v>
                </c:pt>
                <c:pt idx="627">
                  <c:v>43847</c:v>
                </c:pt>
                <c:pt idx="628">
                  <c:v>43854</c:v>
                </c:pt>
                <c:pt idx="629">
                  <c:v>43861</c:v>
                </c:pt>
                <c:pt idx="630">
                  <c:v>43868</c:v>
                </c:pt>
                <c:pt idx="631">
                  <c:v>43875</c:v>
                </c:pt>
                <c:pt idx="632">
                  <c:v>43882</c:v>
                </c:pt>
                <c:pt idx="633">
                  <c:v>43889</c:v>
                </c:pt>
                <c:pt idx="634">
                  <c:v>43896</c:v>
                </c:pt>
                <c:pt idx="635">
                  <c:v>43903</c:v>
                </c:pt>
                <c:pt idx="636">
                  <c:v>43910</c:v>
                </c:pt>
                <c:pt idx="637">
                  <c:v>43917</c:v>
                </c:pt>
                <c:pt idx="638">
                  <c:v>43924</c:v>
                </c:pt>
                <c:pt idx="639">
                  <c:v>43931</c:v>
                </c:pt>
                <c:pt idx="640">
                  <c:v>43938</c:v>
                </c:pt>
                <c:pt idx="641">
                  <c:v>43945</c:v>
                </c:pt>
                <c:pt idx="642">
                  <c:v>43952</c:v>
                </c:pt>
                <c:pt idx="643">
                  <c:v>43959</c:v>
                </c:pt>
                <c:pt idx="644">
                  <c:v>43966</c:v>
                </c:pt>
                <c:pt idx="645">
                  <c:v>43973</c:v>
                </c:pt>
                <c:pt idx="646">
                  <c:v>43980</c:v>
                </c:pt>
                <c:pt idx="647">
                  <c:v>43987</c:v>
                </c:pt>
                <c:pt idx="648">
                  <c:v>43994</c:v>
                </c:pt>
                <c:pt idx="649">
                  <c:v>44001</c:v>
                </c:pt>
                <c:pt idx="650">
                  <c:v>44008</c:v>
                </c:pt>
                <c:pt idx="651">
                  <c:v>44015</c:v>
                </c:pt>
                <c:pt idx="652">
                  <c:v>44022</c:v>
                </c:pt>
                <c:pt idx="653">
                  <c:v>44029</c:v>
                </c:pt>
                <c:pt idx="654">
                  <c:v>44036</c:v>
                </c:pt>
                <c:pt idx="655">
                  <c:v>44043</c:v>
                </c:pt>
                <c:pt idx="656">
                  <c:v>44050</c:v>
                </c:pt>
                <c:pt idx="657">
                  <c:v>44057</c:v>
                </c:pt>
                <c:pt idx="658">
                  <c:v>44064</c:v>
                </c:pt>
                <c:pt idx="659">
                  <c:v>44071</c:v>
                </c:pt>
                <c:pt idx="660">
                  <c:v>44078</c:v>
                </c:pt>
                <c:pt idx="661">
                  <c:v>44085</c:v>
                </c:pt>
                <c:pt idx="662">
                  <c:v>44092</c:v>
                </c:pt>
                <c:pt idx="663">
                  <c:v>44099</c:v>
                </c:pt>
                <c:pt idx="664">
                  <c:v>44106</c:v>
                </c:pt>
                <c:pt idx="665">
                  <c:v>44113</c:v>
                </c:pt>
                <c:pt idx="666">
                  <c:v>44120</c:v>
                </c:pt>
                <c:pt idx="667">
                  <c:v>44127</c:v>
                </c:pt>
                <c:pt idx="668">
                  <c:v>44134</c:v>
                </c:pt>
                <c:pt idx="669">
                  <c:v>44141</c:v>
                </c:pt>
                <c:pt idx="670">
                  <c:v>44148</c:v>
                </c:pt>
                <c:pt idx="671">
                  <c:v>44155</c:v>
                </c:pt>
                <c:pt idx="672">
                  <c:v>44162</c:v>
                </c:pt>
                <c:pt idx="673">
                  <c:v>44169</c:v>
                </c:pt>
                <c:pt idx="674">
                  <c:v>44176</c:v>
                </c:pt>
                <c:pt idx="675">
                  <c:v>44183</c:v>
                </c:pt>
                <c:pt idx="676">
                  <c:v>44190</c:v>
                </c:pt>
                <c:pt idx="677">
                  <c:v>44197</c:v>
                </c:pt>
                <c:pt idx="678">
                  <c:v>44204</c:v>
                </c:pt>
                <c:pt idx="679">
                  <c:v>44211</c:v>
                </c:pt>
                <c:pt idx="680">
                  <c:v>44218</c:v>
                </c:pt>
                <c:pt idx="681">
                  <c:v>44225</c:v>
                </c:pt>
                <c:pt idx="682">
                  <c:v>44232</c:v>
                </c:pt>
                <c:pt idx="683">
                  <c:v>44239</c:v>
                </c:pt>
                <c:pt idx="684">
                  <c:v>44246</c:v>
                </c:pt>
                <c:pt idx="685">
                  <c:v>44253</c:v>
                </c:pt>
                <c:pt idx="686">
                  <c:v>44260</c:v>
                </c:pt>
                <c:pt idx="687">
                  <c:v>44267</c:v>
                </c:pt>
                <c:pt idx="688">
                  <c:v>44274</c:v>
                </c:pt>
                <c:pt idx="689">
                  <c:v>44281</c:v>
                </c:pt>
                <c:pt idx="690">
                  <c:v>44288</c:v>
                </c:pt>
                <c:pt idx="691">
                  <c:v>44295</c:v>
                </c:pt>
                <c:pt idx="692">
                  <c:v>44302</c:v>
                </c:pt>
                <c:pt idx="693">
                  <c:v>44309</c:v>
                </c:pt>
                <c:pt idx="694">
                  <c:v>44316</c:v>
                </c:pt>
                <c:pt idx="695">
                  <c:v>44323</c:v>
                </c:pt>
                <c:pt idx="696">
                  <c:v>44330</c:v>
                </c:pt>
                <c:pt idx="697">
                  <c:v>44337</c:v>
                </c:pt>
                <c:pt idx="698">
                  <c:v>44344</c:v>
                </c:pt>
                <c:pt idx="699">
                  <c:v>44351</c:v>
                </c:pt>
              </c:numCache>
            </c:numRef>
          </c:cat>
          <c:val>
            <c:numRef>
              <c:f>'Données historiques'!$F$30:$F$729</c:f>
              <c:numCache>
                <c:formatCode>_ * #\,##0.00_ ;_ * \-#\,##0.00_ ;_ * "-"??_ ;_ @_ </c:formatCode>
                <c:ptCount val="700"/>
                <c:pt idx="0">
                  <c:v>1.62765</c:v>
                </c:pt>
                <c:pt idx="1">
                  <c:v>1.6061000000000001</c:v>
                </c:pt>
                <c:pt idx="2">
                  <c:v>1.61025</c:v>
                </c:pt>
                <c:pt idx="3">
                  <c:v>1.6126</c:v>
                </c:pt>
                <c:pt idx="4">
                  <c:v>1.6012999999999999</c:v>
                </c:pt>
                <c:pt idx="5">
                  <c:v>1.6052499999999998</c:v>
                </c:pt>
                <c:pt idx="6">
                  <c:v>1.6090499999999999</c:v>
                </c:pt>
                <c:pt idx="7">
                  <c:v>1.5803500000000001</c:v>
                </c:pt>
                <c:pt idx="8">
                  <c:v>1.5743499999999999</c:v>
                </c:pt>
                <c:pt idx="9">
                  <c:v>1.5664</c:v>
                </c:pt>
                <c:pt idx="10">
                  <c:v>1.5578699999999999</c:v>
                </c:pt>
                <c:pt idx="11">
                  <c:v>1.5723500000000001</c:v>
                </c:pt>
                <c:pt idx="12">
                  <c:v>1.5831</c:v>
                </c:pt>
                <c:pt idx="13">
                  <c:v>1.5824</c:v>
                </c:pt>
                <c:pt idx="14">
                  <c:v>1.6107</c:v>
                </c:pt>
                <c:pt idx="15">
                  <c:v>1.6167500000000001</c:v>
                </c:pt>
                <c:pt idx="16">
                  <c:v>1.6307</c:v>
                </c:pt>
                <c:pt idx="17">
                  <c:v>1.6117599999999999</c:v>
                </c:pt>
                <c:pt idx="18">
                  <c:v>1.63242</c:v>
                </c:pt>
                <c:pt idx="19">
                  <c:v>1.61572</c:v>
                </c:pt>
                <c:pt idx="20">
                  <c:v>1.6210499999999999</c:v>
                </c:pt>
                <c:pt idx="21">
                  <c:v>1.6074999999999999</c:v>
                </c:pt>
                <c:pt idx="22">
                  <c:v>1.6101000000000001</c:v>
                </c:pt>
                <c:pt idx="23">
                  <c:v>1.6162700000000001</c:v>
                </c:pt>
                <c:pt idx="24">
                  <c:v>1.6082999999999998</c:v>
                </c:pt>
                <c:pt idx="25">
                  <c:v>1.6103499999999999</c:v>
                </c:pt>
                <c:pt idx="26">
                  <c:v>1.6196000000000002</c:v>
                </c:pt>
                <c:pt idx="27">
                  <c:v>1.62035</c:v>
                </c:pt>
                <c:pt idx="28">
                  <c:v>1.6280000000000001</c:v>
                </c:pt>
                <c:pt idx="29">
                  <c:v>1.63375</c:v>
                </c:pt>
                <c:pt idx="30">
                  <c:v>1.6237699999999999</c:v>
                </c:pt>
                <c:pt idx="31">
                  <c:v>1.60985</c:v>
                </c:pt>
                <c:pt idx="32">
                  <c:v>1.62507</c:v>
                </c:pt>
                <c:pt idx="33">
                  <c:v>1.6157699999999999</c:v>
                </c:pt>
                <c:pt idx="34">
                  <c:v>1.5960000000000001</c:v>
                </c:pt>
                <c:pt idx="35">
                  <c:v>1.6074999999999999</c:v>
                </c:pt>
                <c:pt idx="36">
                  <c:v>1.59738</c:v>
                </c:pt>
                <c:pt idx="37">
                  <c:v>1.59352</c:v>
                </c:pt>
                <c:pt idx="38">
                  <c:v>1.5552000000000001</c:v>
                </c:pt>
                <c:pt idx="39">
                  <c:v>1.5268199999999998</c:v>
                </c:pt>
                <c:pt idx="40">
                  <c:v>1.5249999999999999</c:v>
                </c:pt>
                <c:pt idx="41">
                  <c:v>1.47315</c:v>
                </c:pt>
                <c:pt idx="42">
                  <c:v>1.47682</c:v>
                </c:pt>
                <c:pt idx="43">
                  <c:v>1.49895</c:v>
                </c:pt>
                <c:pt idx="44">
                  <c:v>1.5069300000000001</c:v>
                </c:pt>
                <c:pt idx="45">
                  <c:v>1.5387499999999998</c:v>
                </c:pt>
                <c:pt idx="46">
                  <c:v>1.5407999999999999</c:v>
                </c:pt>
                <c:pt idx="47">
                  <c:v>1.5526</c:v>
                </c:pt>
                <c:pt idx="48">
                  <c:v>1.5742500000000001</c:v>
                </c:pt>
                <c:pt idx="49">
                  <c:v>1.53521</c:v>
                </c:pt>
                <c:pt idx="50">
                  <c:v>1.50105</c:v>
                </c:pt>
                <c:pt idx="51">
                  <c:v>1.5030000000000001</c:v>
                </c:pt>
                <c:pt idx="52">
                  <c:v>1.49915</c:v>
                </c:pt>
                <c:pt idx="53">
                  <c:v>1.4861</c:v>
                </c:pt>
                <c:pt idx="54">
                  <c:v>1.4962200000000001</c:v>
                </c:pt>
                <c:pt idx="55">
                  <c:v>1.4855499999999999</c:v>
                </c:pt>
                <c:pt idx="56">
                  <c:v>1.50325</c:v>
                </c:pt>
                <c:pt idx="57">
                  <c:v>1.4932400000000001</c:v>
                </c:pt>
                <c:pt idx="58">
                  <c:v>1.4820500000000001</c:v>
                </c:pt>
                <c:pt idx="59">
                  <c:v>1.4822500000000001</c:v>
                </c:pt>
                <c:pt idx="60">
                  <c:v>1.4657</c:v>
                </c:pt>
                <c:pt idx="61">
                  <c:v>1.5320499999999999</c:v>
                </c:pt>
                <c:pt idx="62">
                  <c:v>1.5303</c:v>
                </c:pt>
                <c:pt idx="63">
                  <c:v>1.52041</c:v>
                </c:pt>
                <c:pt idx="64">
                  <c:v>1.52555</c:v>
                </c:pt>
                <c:pt idx="65">
                  <c:v>1.5224199999999999</c:v>
                </c:pt>
                <c:pt idx="66">
                  <c:v>1.51997</c:v>
                </c:pt>
                <c:pt idx="67">
                  <c:v>1.5081500000000001</c:v>
                </c:pt>
                <c:pt idx="68">
                  <c:v>1.5074999999999998</c:v>
                </c:pt>
                <c:pt idx="69">
                  <c:v>1.5075499999999999</c:v>
                </c:pt>
                <c:pt idx="70">
                  <c:v>1.5135000000000001</c:v>
                </c:pt>
                <c:pt idx="71">
                  <c:v>1.51955</c:v>
                </c:pt>
                <c:pt idx="72">
                  <c:v>1.5099</c:v>
                </c:pt>
                <c:pt idx="73">
                  <c:v>1.51681</c:v>
                </c:pt>
                <c:pt idx="74">
                  <c:v>1.51254</c:v>
                </c:pt>
                <c:pt idx="75">
                  <c:v>1.5071300000000001</c:v>
                </c:pt>
                <c:pt idx="76">
                  <c:v>1.5230000000000001</c:v>
                </c:pt>
                <c:pt idx="77">
                  <c:v>1.51905</c:v>
                </c:pt>
                <c:pt idx="78">
                  <c:v>1.5137499999999999</c:v>
                </c:pt>
                <c:pt idx="79">
                  <c:v>1.51875</c:v>
                </c:pt>
                <c:pt idx="80">
                  <c:v>1.5224899999999999</c:v>
                </c:pt>
                <c:pt idx="81">
                  <c:v>1.5230600000000001</c:v>
                </c:pt>
                <c:pt idx="82">
                  <c:v>1.53312</c:v>
                </c:pt>
                <c:pt idx="83">
                  <c:v>1.5226999999999999</c:v>
                </c:pt>
                <c:pt idx="84">
                  <c:v>1.5163500000000001</c:v>
                </c:pt>
                <c:pt idx="85">
                  <c:v>1.51583</c:v>
                </c:pt>
                <c:pt idx="86">
                  <c:v>1.51657</c:v>
                </c:pt>
                <c:pt idx="87">
                  <c:v>1.5131000000000001</c:v>
                </c:pt>
                <c:pt idx="88">
                  <c:v>1.5146500000000001</c:v>
                </c:pt>
                <c:pt idx="89">
                  <c:v>1.50935</c:v>
                </c:pt>
                <c:pt idx="90">
                  <c:v>1.5091299999999999</c:v>
                </c:pt>
                <c:pt idx="91">
                  <c:v>1.5194399999999999</c:v>
                </c:pt>
                <c:pt idx="92">
                  <c:v>1.5177499999999999</c:v>
                </c:pt>
                <c:pt idx="93">
                  <c:v>1.5139200000000002</c:v>
                </c:pt>
                <c:pt idx="94">
                  <c:v>1.5107900000000001</c:v>
                </c:pt>
                <c:pt idx="95">
                  <c:v>1.5105</c:v>
                </c:pt>
                <c:pt idx="96">
                  <c:v>1.50932</c:v>
                </c:pt>
                <c:pt idx="97">
                  <c:v>1.5130599999999998</c:v>
                </c:pt>
                <c:pt idx="98">
                  <c:v>1.5070000000000001</c:v>
                </c:pt>
                <c:pt idx="99">
                  <c:v>1.5104199999999999</c:v>
                </c:pt>
                <c:pt idx="100">
                  <c:v>1.5121500000000001</c:v>
                </c:pt>
                <c:pt idx="101">
                  <c:v>1.49501</c:v>
                </c:pt>
                <c:pt idx="102">
                  <c:v>1.4914499999999999</c:v>
                </c:pt>
                <c:pt idx="103">
                  <c:v>1.4836499999999999</c:v>
                </c:pt>
                <c:pt idx="104">
                  <c:v>1.47525</c:v>
                </c:pt>
                <c:pt idx="105">
                  <c:v>1.4754</c:v>
                </c:pt>
                <c:pt idx="106">
                  <c:v>1.4725999999999999</c:v>
                </c:pt>
                <c:pt idx="107">
                  <c:v>1.4705300000000001</c:v>
                </c:pt>
                <c:pt idx="108">
                  <c:v>1.46685</c:v>
                </c:pt>
                <c:pt idx="109">
                  <c:v>1.4660500000000001</c:v>
                </c:pt>
                <c:pt idx="110">
                  <c:v>1.46455</c:v>
                </c:pt>
                <c:pt idx="111">
                  <c:v>1.46302</c:v>
                </c:pt>
                <c:pt idx="112">
                  <c:v>1.4633</c:v>
                </c:pt>
                <c:pt idx="113">
                  <c:v>1.45658</c:v>
                </c:pt>
                <c:pt idx="114">
                  <c:v>1.4362699999999999</c:v>
                </c:pt>
                <c:pt idx="115">
                  <c:v>1.42835</c:v>
                </c:pt>
                <c:pt idx="116">
                  <c:v>1.43265</c:v>
                </c:pt>
                <c:pt idx="117">
                  <c:v>1.4387099999999999</c:v>
                </c:pt>
                <c:pt idx="118">
                  <c:v>1.4332</c:v>
                </c:pt>
                <c:pt idx="119">
                  <c:v>1.4356</c:v>
                </c:pt>
                <c:pt idx="120">
                  <c:v>1.43265</c:v>
                </c:pt>
                <c:pt idx="121">
                  <c:v>1.4131</c:v>
                </c:pt>
                <c:pt idx="122">
                  <c:v>1.4008499999999999</c:v>
                </c:pt>
                <c:pt idx="123">
                  <c:v>1.4448799999999999</c:v>
                </c:pt>
                <c:pt idx="124">
                  <c:v>1.4225400000000001</c:v>
                </c:pt>
                <c:pt idx="125">
                  <c:v>1.3917999999999999</c:v>
                </c:pt>
                <c:pt idx="126">
                  <c:v>1.39209</c:v>
                </c:pt>
                <c:pt idx="127">
                  <c:v>1.3731</c:v>
                </c:pt>
                <c:pt idx="128">
                  <c:v>1.3521000000000001</c:v>
                </c:pt>
                <c:pt idx="129">
                  <c:v>1.33551</c:v>
                </c:pt>
                <c:pt idx="130">
                  <c:v>1.3371</c:v>
                </c:pt>
                <c:pt idx="131">
                  <c:v>1.3580000000000001</c:v>
                </c:pt>
                <c:pt idx="132">
                  <c:v>1.3615999999999999</c:v>
                </c:pt>
                <c:pt idx="133">
                  <c:v>1.3588</c:v>
                </c:pt>
                <c:pt idx="134">
                  <c:v>1.37975</c:v>
                </c:pt>
                <c:pt idx="135">
                  <c:v>1.3408</c:v>
                </c:pt>
                <c:pt idx="136">
                  <c:v>1.3143</c:v>
                </c:pt>
                <c:pt idx="137">
                  <c:v>1.3119100000000001</c:v>
                </c:pt>
                <c:pt idx="138">
                  <c:v>1.3109</c:v>
                </c:pt>
                <c:pt idx="139">
                  <c:v>1.29305</c:v>
                </c:pt>
                <c:pt idx="140">
                  <c:v>1.31765</c:v>
                </c:pt>
                <c:pt idx="141">
                  <c:v>1.3268</c:v>
                </c:pt>
                <c:pt idx="142">
                  <c:v>1.34287</c:v>
                </c:pt>
                <c:pt idx="143">
                  <c:v>1.3419400000000001</c:v>
                </c:pt>
                <c:pt idx="144">
                  <c:v>1.3401000000000001</c:v>
                </c:pt>
                <c:pt idx="145">
                  <c:v>1.3632500000000001</c:v>
                </c:pt>
                <c:pt idx="146">
                  <c:v>1.37016</c:v>
                </c:pt>
                <c:pt idx="147">
                  <c:v>1.34972</c:v>
                </c:pt>
                <c:pt idx="148">
                  <c:v>1.3432299999999999</c:v>
                </c:pt>
                <c:pt idx="149">
                  <c:v>1.3567199999999999</c:v>
                </c:pt>
                <c:pt idx="150">
                  <c:v>1.32775</c:v>
                </c:pt>
                <c:pt idx="151">
                  <c:v>1.3062800000000001</c:v>
                </c:pt>
                <c:pt idx="152">
                  <c:v>1.2974600000000001</c:v>
                </c:pt>
                <c:pt idx="153">
                  <c:v>1.27847</c:v>
                </c:pt>
                <c:pt idx="154">
                  <c:v>1.26271</c:v>
                </c:pt>
                <c:pt idx="155">
                  <c:v>1.2506999999999999</c:v>
                </c:pt>
                <c:pt idx="156">
                  <c:v>1.24848</c:v>
                </c:pt>
                <c:pt idx="157">
                  <c:v>1.2898800000000001</c:v>
                </c:pt>
                <c:pt idx="158">
                  <c:v>1.3054999999999999</c:v>
                </c:pt>
                <c:pt idx="159">
                  <c:v>1.2820800000000001</c:v>
                </c:pt>
                <c:pt idx="160">
                  <c:v>1.2973300000000001</c:v>
                </c:pt>
                <c:pt idx="161">
                  <c:v>1.31863</c:v>
                </c:pt>
                <c:pt idx="162">
                  <c:v>1.2934999999999999</c:v>
                </c:pt>
                <c:pt idx="163">
                  <c:v>1.27684</c:v>
                </c:pt>
                <c:pt idx="164">
                  <c:v>1.2933399999999999</c:v>
                </c:pt>
                <c:pt idx="165">
                  <c:v>1.29278</c:v>
                </c:pt>
                <c:pt idx="166">
                  <c:v>1.2778100000000001</c:v>
                </c:pt>
                <c:pt idx="167">
                  <c:v>1.29593</c:v>
                </c:pt>
                <c:pt idx="168">
                  <c:v>1.31531</c:v>
                </c:pt>
                <c:pt idx="169">
                  <c:v>1.3128500000000001</c:v>
                </c:pt>
                <c:pt idx="170">
                  <c:v>1.28773</c:v>
                </c:pt>
                <c:pt idx="171">
                  <c:v>1.2902899999999999</c:v>
                </c:pt>
                <c:pt idx="172">
                  <c:v>1.2813300000000001</c:v>
                </c:pt>
                <c:pt idx="173">
                  <c:v>1.25824</c:v>
                </c:pt>
                <c:pt idx="174">
                  <c:v>1.26041</c:v>
                </c:pt>
                <c:pt idx="175">
                  <c:v>1.2424900000000001</c:v>
                </c:pt>
                <c:pt idx="176">
                  <c:v>1.2159</c:v>
                </c:pt>
                <c:pt idx="177">
                  <c:v>1.22007</c:v>
                </c:pt>
                <c:pt idx="178">
                  <c:v>1.2097800000000001</c:v>
                </c:pt>
                <c:pt idx="179">
                  <c:v>1.21418</c:v>
                </c:pt>
                <c:pt idx="180">
                  <c:v>1.1826399999999999</c:v>
                </c:pt>
                <c:pt idx="181">
                  <c:v>1.2316199999999999</c:v>
                </c:pt>
                <c:pt idx="182">
                  <c:v>1.1932</c:v>
                </c:pt>
                <c:pt idx="183">
                  <c:v>1.15384</c:v>
                </c:pt>
                <c:pt idx="184">
                  <c:v>1.17618</c:v>
                </c:pt>
                <c:pt idx="185">
                  <c:v>1.13114</c:v>
                </c:pt>
                <c:pt idx="186">
                  <c:v>1.09541</c:v>
                </c:pt>
                <c:pt idx="187">
                  <c:v>1.1085700000000001</c:v>
                </c:pt>
                <c:pt idx="188">
                  <c:v>1.13026</c:v>
                </c:pt>
                <c:pt idx="189">
                  <c:v>1.16899</c:v>
                </c:pt>
                <c:pt idx="190">
                  <c:v>1.1201000000000001</c:v>
                </c:pt>
                <c:pt idx="191">
                  <c:v>1.2068300000000001</c:v>
                </c:pt>
                <c:pt idx="192">
                  <c:v>1.20861</c:v>
                </c:pt>
                <c:pt idx="193">
                  <c:v>1.2219899999999999</c:v>
                </c:pt>
                <c:pt idx="194">
                  <c:v>1.2156500000000001</c:v>
                </c:pt>
                <c:pt idx="195">
                  <c:v>1.2406600000000001</c:v>
                </c:pt>
                <c:pt idx="196">
                  <c:v>1.23794</c:v>
                </c:pt>
                <c:pt idx="197">
                  <c:v>1.2262</c:v>
                </c:pt>
                <c:pt idx="198">
                  <c:v>1.2213499999999999</c:v>
                </c:pt>
                <c:pt idx="199">
                  <c:v>1.22</c:v>
                </c:pt>
                <c:pt idx="200">
                  <c:v>1.23767</c:v>
                </c:pt>
                <c:pt idx="201">
                  <c:v>1.23977</c:v>
                </c:pt>
                <c:pt idx="202">
                  <c:v>1.23193</c:v>
                </c:pt>
                <c:pt idx="203">
                  <c:v>1.23421</c:v>
                </c:pt>
                <c:pt idx="204">
                  <c:v>1.2357499999999999</c:v>
                </c:pt>
                <c:pt idx="205">
                  <c:v>1.2210099999999999</c:v>
                </c:pt>
                <c:pt idx="206">
                  <c:v>1.22227</c:v>
                </c:pt>
                <c:pt idx="207">
                  <c:v>1.21679</c:v>
                </c:pt>
                <c:pt idx="208">
                  <c:v>1.21499</c:v>
                </c:pt>
                <c:pt idx="209">
                  <c:v>1.2075499999999999</c:v>
                </c:pt>
                <c:pt idx="210">
                  <c:v>1.20851</c:v>
                </c:pt>
                <c:pt idx="211">
                  <c:v>1.2064999999999999</c:v>
                </c:pt>
                <c:pt idx="212">
                  <c:v>1.20838</c:v>
                </c:pt>
                <c:pt idx="213">
                  <c:v>1.2095899999999999</c:v>
                </c:pt>
                <c:pt idx="214">
                  <c:v>1.20875</c:v>
                </c:pt>
                <c:pt idx="215">
                  <c:v>1.2050799999999999</c:v>
                </c:pt>
                <c:pt idx="216">
                  <c:v>1.20655</c:v>
                </c:pt>
                <c:pt idx="217">
                  <c:v>1.2056800000000001</c:v>
                </c:pt>
                <c:pt idx="218">
                  <c:v>1.20621</c:v>
                </c:pt>
                <c:pt idx="219">
                  <c:v>1.2050099999999999</c:v>
                </c:pt>
                <c:pt idx="220">
                  <c:v>1.2040899999999999</c:v>
                </c:pt>
                <c:pt idx="221">
                  <c:v>1.20096</c:v>
                </c:pt>
                <c:pt idx="222">
                  <c:v>1.2026600000000001</c:v>
                </c:pt>
                <c:pt idx="223">
                  <c:v>1.2016100000000001</c:v>
                </c:pt>
                <c:pt idx="224">
                  <c:v>1.20156</c:v>
                </c:pt>
                <c:pt idx="225">
                  <c:v>1.2013499999999999</c:v>
                </c:pt>
                <c:pt idx="226">
                  <c:v>1.2011799999999999</c:v>
                </c:pt>
                <c:pt idx="227">
                  <c:v>1.2011499999999999</c:v>
                </c:pt>
                <c:pt idx="228">
                  <c:v>1.2012</c:v>
                </c:pt>
                <c:pt idx="229">
                  <c:v>1.20129</c:v>
                </c:pt>
                <c:pt idx="230">
                  <c:v>1.2013799999999999</c:v>
                </c:pt>
                <c:pt idx="231">
                  <c:v>1.2010099999999999</c:v>
                </c:pt>
                <c:pt idx="232">
                  <c:v>1.2009700000000001</c:v>
                </c:pt>
                <c:pt idx="233">
                  <c:v>1.2011799999999999</c:v>
                </c:pt>
                <c:pt idx="234">
                  <c:v>1.2009300000000001</c:v>
                </c:pt>
                <c:pt idx="235">
                  <c:v>1.20092</c:v>
                </c:pt>
                <c:pt idx="236">
                  <c:v>1.20106</c:v>
                </c:pt>
                <c:pt idx="237">
                  <c:v>1.2011799999999999</c:v>
                </c:pt>
                <c:pt idx="238">
                  <c:v>1.2017</c:v>
                </c:pt>
                <c:pt idx="239">
                  <c:v>1.2008399999999999</c:v>
                </c:pt>
                <c:pt idx="240">
                  <c:v>1.2010799999999999</c:v>
                </c:pt>
                <c:pt idx="241">
                  <c:v>1.20085</c:v>
                </c:pt>
                <c:pt idx="242">
                  <c:v>1.2009799999999999</c:v>
                </c:pt>
                <c:pt idx="243">
                  <c:v>1.20973</c:v>
                </c:pt>
                <c:pt idx="244">
                  <c:v>1.2168700000000001</c:v>
                </c:pt>
                <c:pt idx="245">
                  <c:v>1.2112499999999999</c:v>
                </c:pt>
                <c:pt idx="246">
                  <c:v>1.2084900000000001</c:v>
                </c:pt>
                <c:pt idx="247">
                  <c:v>1.2115400000000001</c:v>
                </c:pt>
                <c:pt idx="248">
                  <c:v>1.2092799999999999</c:v>
                </c:pt>
                <c:pt idx="249">
                  <c:v>1.20885</c:v>
                </c:pt>
                <c:pt idx="250">
                  <c:v>1.20946</c:v>
                </c:pt>
                <c:pt idx="251">
                  <c:v>1.20713</c:v>
                </c:pt>
                <c:pt idx="252">
                  <c:v>1.20587</c:v>
                </c:pt>
                <c:pt idx="253">
                  <c:v>1.20475</c:v>
                </c:pt>
                <c:pt idx="254">
                  <c:v>1.20414</c:v>
                </c:pt>
                <c:pt idx="255">
                  <c:v>1.2053199999999999</c:v>
                </c:pt>
                <c:pt idx="256">
                  <c:v>1.2079500000000001</c:v>
                </c:pt>
                <c:pt idx="257">
                  <c:v>1.2081</c:v>
                </c:pt>
                <c:pt idx="258">
                  <c:v>1.2075899999999999</c:v>
                </c:pt>
                <c:pt idx="259">
                  <c:v>1.20756</c:v>
                </c:pt>
                <c:pt idx="260">
                  <c:v>1.2083999999999999</c:v>
                </c:pt>
                <c:pt idx="261">
                  <c:v>1.21899</c:v>
                </c:pt>
                <c:pt idx="262">
                  <c:v>1.2443299999999999</c:v>
                </c:pt>
                <c:pt idx="263">
                  <c:v>1.2469600000000001</c:v>
                </c:pt>
                <c:pt idx="264">
                  <c:v>1.2388600000000001</c:v>
                </c:pt>
                <c:pt idx="265">
                  <c:v>1.2264900000000001</c:v>
                </c:pt>
                <c:pt idx="266">
                  <c:v>1.23166</c:v>
                </c:pt>
                <c:pt idx="267">
                  <c:v>1.2262999999999999</c:v>
                </c:pt>
                <c:pt idx="268">
                  <c:v>1.2279899999999999</c:v>
                </c:pt>
                <c:pt idx="269">
                  <c:v>1.2372300000000001</c:v>
                </c:pt>
                <c:pt idx="270">
                  <c:v>1.22733</c:v>
                </c:pt>
                <c:pt idx="271">
                  <c:v>1.2218599999999999</c:v>
                </c:pt>
                <c:pt idx="272">
                  <c:v>1.2168700000000001</c:v>
                </c:pt>
                <c:pt idx="273">
                  <c:v>1.2143299999999999</c:v>
                </c:pt>
                <c:pt idx="274">
                  <c:v>1.2161200000000001</c:v>
                </c:pt>
                <c:pt idx="275">
                  <c:v>1.21865</c:v>
                </c:pt>
                <c:pt idx="276">
                  <c:v>1.2276100000000001</c:v>
                </c:pt>
                <c:pt idx="277">
                  <c:v>1.2265999999999999</c:v>
                </c:pt>
                <c:pt idx="278">
                  <c:v>1.2431700000000001</c:v>
                </c:pt>
                <c:pt idx="279">
                  <c:v>1.2484299999999999</c:v>
                </c:pt>
                <c:pt idx="280">
                  <c:v>1.24325</c:v>
                </c:pt>
                <c:pt idx="281">
                  <c:v>1.2414000000000001</c:v>
                </c:pt>
                <c:pt idx="282">
                  <c:v>1.23725</c:v>
                </c:pt>
                <c:pt idx="283">
                  <c:v>1.2292799999999999</c:v>
                </c:pt>
                <c:pt idx="284">
                  <c:v>1.2260500000000001</c:v>
                </c:pt>
                <c:pt idx="285">
                  <c:v>1.22916</c:v>
                </c:pt>
                <c:pt idx="286">
                  <c:v>1.2365999999999999</c:v>
                </c:pt>
                <c:pt idx="287">
                  <c:v>1.23675</c:v>
                </c:pt>
                <c:pt idx="288">
                  <c:v>1.23674</c:v>
                </c:pt>
                <c:pt idx="289">
                  <c:v>1.2327300000000001</c:v>
                </c:pt>
                <c:pt idx="290">
                  <c:v>1.2341899999999999</c:v>
                </c:pt>
                <c:pt idx="291">
                  <c:v>1.2305299999999999</c:v>
                </c:pt>
                <c:pt idx="292">
                  <c:v>1.23491</c:v>
                </c:pt>
                <c:pt idx="293">
                  <c:v>1.23322</c:v>
                </c:pt>
                <c:pt idx="294">
                  <c:v>1.2294499999999999</c:v>
                </c:pt>
                <c:pt idx="295">
                  <c:v>1.2360899999999999</c:v>
                </c:pt>
                <c:pt idx="296">
                  <c:v>1.23604</c:v>
                </c:pt>
                <c:pt idx="297">
                  <c:v>1.2314499999999999</c:v>
                </c:pt>
                <c:pt idx="298">
                  <c:v>1.22506</c:v>
                </c:pt>
                <c:pt idx="299">
                  <c:v>1.2297899999999999</c:v>
                </c:pt>
                <c:pt idx="300">
                  <c:v>1.2350300000000001</c:v>
                </c:pt>
                <c:pt idx="301">
                  <c:v>1.2343</c:v>
                </c:pt>
                <c:pt idx="302">
                  <c:v>1.2321599999999999</c:v>
                </c:pt>
                <c:pt idx="303">
                  <c:v>1.2304999999999999</c:v>
                </c:pt>
                <c:pt idx="304">
                  <c:v>1.23153</c:v>
                </c:pt>
                <c:pt idx="305">
                  <c:v>1.2346999999999999</c:v>
                </c:pt>
                <c:pt idx="306">
                  <c:v>1.2293499999999999</c:v>
                </c:pt>
                <c:pt idx="307">
                  <c:v>1.2316199999999999</c:v>
                </c:pt>
                <c:pt idx="308">
                  <c:v>1.22251</c:v>
                </c:pt>
                <c:pt idx="309">
                  <c:v>1.2220299999999999</c:v>
                </c:pt>
                <c:pt idx="310">
                  <c:v>1.2252799999999999</c:v>
                </c:pt>
                <c:pt idx="311">
                  <c:v>1.22559</c:v>
                </c:pt>
                <c:pt idx="312">
                  <c:v>1.2300500000000001</c:v>
                </c:pt>
                <c:pt idx="313">
                  <c:v>1.23363</c:v>
                </c:pt>
                <c:pt idx="314">
                  <c:v>1.2325699999999999</c:v>
                </c:pt>
                <c:pt idx="315">
                  <c:v>1.22353</c:v>
                </c:pt>
                <c:pt idx="316">
                  <c:v>1.2223600000000001</c:v>
                </c:pt>
                <c:pt idx="317">
                  <c:v>1.2242500000000001</c:v>
                </c:pt>
                <c:pt idx="318">
                  <c:v>1.22214</c:v>
                </c:pt>
                <c:pt idx="319">
                  <c:v>1.21977</c:v>
                </c:pt>
                <c:pt idx="320">
                  <c:v>1.2148600000000001</c:v>
                </c:pt>
                <c:pt idx="321">
                  <c:v>1.21817</c:v>
                </c:pt>
                <c:pt idx="322">
                  <c:v>1.2137199999999999</c:v>
                </c:pt>
                <c:pt idx="323">
                  <c:v>1.21757</c:v>
                </c:pt>
                <c:pt idx="324">
                  <c:v>1.2194400000000001</c:v>
                </c:pt>
                <c:pt idx="325">
                  <c:v>1.22271</c:v>
                </c:pt>
                <c:pt idx="326">
                  <c:v>1.21634</c:v>
                </c:pt>
                <c:pt idx="327">
                  <c:v>1.2198899999999999</c:v>
                </c:pt>
                <c:pt idx="328">
                  <c:v>1.21957</c:v>
                </c:pt>
                <c:pt idx="329">
                  <c:v>1.2179199999999999</c:v>
                </c:pt>
                <c:pt idx="330">
                  <c:v>1.21959</c:v>
                </c:pt>
                <c:pt idx="331">
                  <c:v>1.2224200000000001</c:v>
                </c:pt>
                <c:pt idx="332">
                  <c:v>1.2209399999999999</c:v>
                </c:pt>
                <c:pt idx="333">
                  <c:v>1.2205600000000001</c:v>
                </c:pt>
                <c:pt idx="334">
                  <c:v>1.2192000000000001</c:v>
                </c:pt>
                <c:pt idx="335">
                  <c:v>1.2187000000000001</c:v>
                </c:pt>
                <c:pt idx="336">
                  <c:v>1.2173</c:v>
                </c:pt>
                <c:pt idx="337">
                  <c:v>1.2158100000000001</c:v>
                </c:pt>
                <c:pt idx="338">
                  <c:v>1.2156800000000001</c:v>
                </c:pt>
                <c:pt idx="339">
                  <c:v>1.2140200000000001</c:v>
                </c:pt>
                <c:pt idx="340">
                  <c:v>1.21512</c:v>
                </c:pt>
                <c:pt idx="341">
                  <c:v>1.21516</c:v>
                </c:pt>
                <c:pt idx="342">
                  <c:v>1.21638</c:v>
                </c:pt>
                <c:pt idx="343">
                  <c:v>1.2142999999999999</c:v>
                </c:pt>
                <c:pt idx="344">
                  <c:v>1.2095</c:v>
                </c:pt>
                <c:pt idx="345">
                  <c:v>1.2102999999999999</c:v>
                </c:pt>
                <c:pt idx="346">
                  <c:v>1.2061999999999999</c:v>
                </c:pt>
                <c:pt idx="347">
                  <c:v>1.20607</c:v>
                </c:pt>
                <c:pt idx="348">
                  <c:v>1.20987</c:v>
                </c:pt>
                <c:pt idx="349">
                  <c:v>1.2071499999999999</c:v>
                </c:pt>
                <c:pt idx="350">
                  <c:v>1.20686</c:v>
                </c:pt>
                <c:pt idx="351">
                  <c:v>1.2108099999999999</c:v>
                </c:pt>
                <c:pt idx="352">
                  <c:v>1.2086699999999999</c:v>
                </c:pt>
                <c:pt idx="353">
                  <c:v>1.20767</c:v>
                </c:pt>
                <c:pt idx="354">
                  <c:v>1.2061999999999999</c:v>
                </c:pt>
                <c:pt idx="355">
                  <c:v>1.2057100000000001</c:v>
                </c:pt>
                <c:pt idx="356">
                  <c:v>1.20364</c:v>
                </c:pt>
                <c:pt idx="357">
                  <c:v>1.2013099999999999</c:v>
                </c:pt>
                <c:pt idx="358">
                  <c:v>1.2015800000000001</c:v>
                </c:pt>
                <c:pt idx="359">
                  <c:v>1.2021500000000001</c:v>
                </c:pt>
                <c:pt idx="360">
                  <c:v>1.20234</c:v>
                </c:pt>
                <c:pt idx="361">
                  <c:v>1.20113</c:v>
                </c:pt>
                <c:pt idx="362">
                  <c:v>1.2035899999999999</c:v>
                </c:pt>
                <c:pt idx="363">
                  <c:v>1.2030000000000001</c:v>
                </c:pt>
                <c:pt idx="364">
                  <c:v>1.2021900000000001</c:v>
                </c:pt>
                <c:pt idx="365">
                  <c:v>1.2010799999999999</c:v>
                </c:pt>
                <c:pt idx="366">
                  <c:v>0.99409999999999998</c:v>
                </c:pt>
                <c:pt idx="367">
                  <c:v>0.98592999999999997</c:v>
                </c:pt>
                <c:pt idx="368">
                  <c:v>1.0391699999999999</c:v>
                </c:pt>
                <c:pt idx="369">
                  <c:v>1.04786</c:v>
                </c:pt>
                <c:pt idx="370">
                  <c:v>1.0621</c:v>
                </c:pt>
                <c:pt idx="371">
                  <c:v>1.0675699999999999</c:v>
                </c:pt>
                <c:pt idx="372">
                  <c:v>1.06802</c:v>
                </c:pt>
                <c:pt idx="373">
                  <c:v>1.06924</c:v>
                </c:pt>
                <c:pt idx="374">
                  <c:v>1.05545</c:v>
                </c:pt>
                <c:pt idx="375">
                  <c:v>1.05518</c:v>
                </c:pt>
                <c:pt idx="376">
                  <c:v>1.0470600000000001</c:v>
                </c:pt>
                <c:pt idx="377">
                  <c:v>1.04322</c:v>
                </c:pt>
                <c:pt idx="378">
                  <c:v>1.0390999999999999</c:v>
                </c:pt>
                <c:pt idx="379">
                  <c:v>1.0289999999999999</c:v>
                </c:pt>
                <c:pt idx="380">
                  <c:v>1.0377799999999999</c:v>
                </c:pt>
                <c:pt idx="381">
                  <c:v>1.04457</c:v>
                </c:pt>
                <c:pt idx="382">
                  <c:v>1.04267</c:v>
                </c:pt>
                <c:pt idx="383">
                  <c:v>1.0488299999999999</c:v>
                </c:pt>
                <c:pt idx="384">
                  <c:v>1.0393399999999999</c:v>
                </c:pt>
                <c:pt idx="385">
                  <c:v>1.0338400000000001</c:v>
                </c:pt>
                <c:pt idx="386">
                  <c:v>1.0443100000000001</c:v>
                </c:pt>
                <c:pt idx="387">
                  <c:v>1.04569</c:v>
                </c:pt>
                <c:pt idx="388">
                  <c:v>1.0415399999999999</c:v>
                </c:pt>
                <c:pt idx="389">
                  <c:v>1.04315</c:v>
                </c:pt>
                <c:pt idx="390">
                  <c:v>1.0442800000000001</c:v>
                </c:pt>
                <c:pt idx="391">
                  <c:v>1.0474600000000001</c:v>
                </c:pt>
                <c:pt idx="392">
                  <c:v>1.04145</c:v>
                </c:pt>
                <c:pt idx="393">
                  <c:v>1.0572300000000001</c:v>
                </c:pt>
                <c:pt idx="394">
                  <c:v>1.06193</c:v>
                </c:pt>
                <c:pt idx="395">
                  <c:v>1.07734</c:v>
                </c:pt>
                <c:pt idx="396">
                  <c:v>1.08426</c:v>
                </c:pt>
                <c:pt idx="397">
                  <c:v>1.0773900000000001</c:v>
                </c:pt>
                <c:pt idx="398">
                  <c:v>1.0764499999999999</c:v>
                </c:pt>
                <c:pt idx="399">
                  <c:v>1.0836999999999999</c:v>
                </c:pt>
                <c:pt idx="400">
                  <c:v>1.09944</c:v>
                </c:pt>
                <c:pt idx="401">
                  <c:v>1.0945</c:v>
                </c:pt>
                <c:pt idx="402">
                  <c:v>1.0959399999999999</c:v>
                </c:pt>
                <c:pt idx="403">
                  <c:v>1.09005</c:v>
                </c:pt>
                <c:pt idx="404">
                  <c:v>1.09216</c:v>
                </c:pt>
                <c:pt idx="405">
                  <c:v>1.0829</c:v>
                </c:pt>
                <c:pt idx="406">
                  <c:v>1.07823</c:v>
                </c:pt>
                <c:pt idx="407">
                  <c:v>1.08728</c:v>
                </c:pt>
                <c:pt idx="408">
                  <c:v>1.0804800000000001</c:v>
                </c:pt>
                <c:pt idx="409">
                  <c:v>1.08338</c:v>
                </c:pt>
                <c:pt idx="410">
                  <c:v>1.0844</c:v>
                </c:pt>
                <c:pt idx="411">
                  <c:v>1.0908</c:v>
                </c:pt>
                <c:pt idx="412">
                  <c:v>1.0854600000000001</c:v>
                </c:pt>
                <c:pt idx="413">
                  <c:v>1.0809500000000001</c:v>
                </c:pt>
                <c:pt idx="414">
                  <c:v>1.0783400000000001</c:v>
                </c:pt>
                <c:pt idx="415">
                  <c:v>1.08274</c:v>
                </c:pt>
                <c:pt idx="416">
                  <c:v>1.0873299999999999</c:v>
                </c:pt>
                <c:pt idx="417">
                  <c:v>1.0866500000000001</c:v>
                </c:pt>
                <c:pt idx="418">
                  <c:v>1.0924800000000001</c:v>
                </c:pt>
                <c:pt idx="419">
                  <c:v>1.09663</c:v>
                </c:pt>
                <c:pt idx="420">
                  <c:v>1.1077600000000001</c:v>
                </c:pt>
                <c:pt idx="421">
                  <c:v>1.1047</c:v>
                </c:pt>
                <c:pt idx="422">
                  <c:v>1.10059</c:v>
                </c:pt>
                <c:pt idx="423">
                  <c:v>1.10188</c:v>
                </c:pt>
                <c:pt idx="424">
                  <c:v>1.0902799999999999</c:v>
                </c:pt>
                <c:pt idx="425">
                  <c:v>1.0931500000000001</c:v>
                </c:pt>
                <c:pt idx="426">
                  <c:v>1.09582</c:v>
                </c:pt>
                <c:pt idx="427">
                  <c:v>1.0925499999999999</c:v>
                </c:pt>
                <c:pt idx="428">
                  <c:v>1.0913900000000001</c:v>
                </c:pt>
                <c:pt idx="429">
                  <c:v>1.0915699999999999</c:v>
                </c:pt>
                <c:pt idx="430">
                  <c:v>1.0866500000000001</c:v>
                </c:pt>
                <c:pt idx="431">
                  <c:v>1.09236</c:v>
                </c:pt>
                <c:pt idx="432">
                  <c:v>1.0987499999999999</c:v>
                </c:pt>
                <c:pt idx="433">
                  <c:v>1.09812</c:v>
                </c:pt>
                <c:pt idx="434">
                  <c:v>1.10897</c:v>
                </c:pt>
                <c:pt idx="435">
                  <c:v>1.10253</c:v>
                </c:pt>
                <c:pt idx="436">
                  <c:v>1.1114200000000001</c:v>
                </c:pt>
                <c:pt idx="437">
                  <c:v>1.1053500000000001</c:v>
                </c:pt>
                <c:pt idx="438">
                  <c:v>1.1092500000000001</c:v>
                </c:pt>
                <c:pt idx="439">
                  <c:v>1.08599</c:v>
                </c:pt>
                <c:pt idx="440">
                  <c:v>1.08236</c:v>
                </c:pt>
                <c:pt idx="441">
                  <c:v>1.08155</c:v>
                </c:pt>
                <c:pt idx="442">
                  <c:v>1.08399</c:v>
                </c:pt>
                <c:pt idx="443">
                  <c:v>1.08646</c:v>
                </c:pt>
                <c:pt idx="444">
                  <c:v>1.0855399999999999</c:v>
                </c:pt>
                <c:pt idx="445">
                  <c:v>1.08403</c:v>
                </c:pt>
                <c:pt idx="446">
                  <c:v>1.0832299999999999</c:v>
                </c:pt>
                <c:pt idx="447">
                  <c:v>1.08728</c:v>
                </c:pt>
                <c:pt idx="448">
                  <c:v>1.0887899999999999</c:v>
                </c:pt>
                <c:pt idx="449">
                  <c:v>1.0866100000000001</c:v>
                </c:pt>
                <c:pt idx="450">
                  <c:v>1.0952200000000001</c:v>
                </c:pt>
                <c:pt idx="451">
                  <c:v>1.09345</c:v>
                </c:pt>
                <c:pt idx="452">
                  <c:v>1.0954600000000001</c:v>
                </c:pt>
                <c:pt idx="453">
                  <c:v>1.09368</c:v>
                </c:pt>
                <c:pt idx="454">
                  <c:v>1.0890599999999999</c:v>
                </c:pt>
                <c:pt idx="455">
                  <c:v>1.0914999999999999</c:v>
                </c:pt>
                <c:pt idx="456">
                  <c:v>1.09423</c:v>
                </c:pt>
                <c:pt idx="457">
                  <c:v>1.08673</c:v>
                </c:pt>
                <c:pt idx="458">
                  <c:v>1.0816399999999999</c:v>
                </c:pt>
                <c:pt idx="459">
                  <c:v>1.08456</c:v>
                </c:pt>
                <c:pt idx="460">
                  <c:v>1.0786899999999999</c:v>
                </c:pt>
                <c:pt idx="461">
                  <c:v>1.0722499999999999</c:v>
                </c:pt>
                <c:pt idx="462">
                  <c:v>1.0703400000000001</c:v>
                </c:pt>
                <c:pt idx="463">
                  <c:v>1.07416</c:v>
                </c:pt>
                <c:pt idx="464">
                  <c:v>1.0781700000000001</c:v>
                </c:pt>
                <c:pt idx="465">
                  <c:v>1.0739399999999999</c:v>
                </c:pt>
                <c:pt idx="466">
                  <c:v>1.0730599999999999</c:v>
                </c:pt>
                <c:pt idx="467">
                  <c:v>1.07342</c:v>
                </c:pt>
                <c:pt idx="468">
                  <c:v>1.07209</c:v>
                </c:pt>
                <c:pt idx="469">
                  <c:v>1.0715399999999999</c:v>
                </c:pt>
                <c:pt idx="470">
                  <c:v>1.0733699999999999</c:v>
                </c:pt>
                <c:pt idx="471">
                  <c:v>1.0724899999999999</c:v>
                </c:pt>
                <c:pt idx="472">
                  <c:v>1.0690299999999999</c:v>
                </c:pt>
                <c:pt idx="473">
                  <c:v>1.07029</c:v>
                </c:pt>
                <c:pt idx="474">
                  <c:v>1.06711</c:v>
                </c:pt>
                <c:pt idx="475">
                  <c:v>1.06437</c:v>
                </c:pt>
                <c:pt idx="476">
                  <c:v>1.06423</c:v>
                </c:pt>
                <c:pt idx="477">
                  <c:v>1.0702400000000001</c:v>
                </c:pt>
                <c:pt idx="478">
                  <c:v>1.0786899999999999</c:v>
                </c:pt>
                <c:pt idx="479">
                  <c:v>1.07226</c:v>
                </c:pt>
                <c:pt idx="480">
                  <c:v>1.07063</c:v>
                </c:pt>
                <c:pt idx="481">
                  <c:v>1.06898</c:v>
                </c:pt>
                <c:pt idx="482">
                  <c:v>1.0688599999999999</c:v>
                </c:pt>
                <c:pt idx="483">
                  <c:v>1.0672600000000001</c:v>
                </c:pt>
                <c:pt idx="484">
                  <c:v>1.0690299999999999</c:v>
                </c:pt>
                <c:pt idx="485">
                  <c:v>1.0842499999999999</c:v>
                </c:pt>
                <c:pt idx="486">
                  <c:v>1.08589</c:v>
                </c:pt>
                <c:pt idx="487">
                  <c:v>1.09412</c:v>
                </c:pt>
                <c:pt idx="488">
                  <c:v>1.09073</c:v>
                </c:pt>
                <c:pt idx="489">
                  <c:v>1.0888199999999999</c:v>
                </c:pt>
                <c:pt idx="490">
                  <c:v>1.0884582459675953</c:v>
                </c:pt>
                <c:pt idx="491">
                  <c:v>1.0883657191288723</c:v>
                </c:pt>
                <c:pt idx="492">
                  <c:v>1.0882748297394766</c:v>
                </c:pt>
                <c:pt idx="493">
                  <c:v>1.0881874881569564</c:v>
                </c:pt>
                <c:pt idx="494">
                  <c:v>1.0881056047388604</c:v>
                </c:pt>
                <c:pt idx="495">
                  <c:v>1.0880310020004027</c:v>
                </c:pt>
                <c:pt idx="496">
                  <c:v>1.0879626004063452</c:v>
                </c:pt>
                <c:pt idx="497">
                  <c:v>1.0878958229951774</c:v>
                </c:pt>
                <c:pt idx="498">
                  <c:v>1.0878258845865214</c:v>
                </c:pt>
                <c:pt idx="499">
                  <c:v>1.0877479999999999</c:v>
                </c:pt>
                <c:pt idx="500">
                  <c:v>1.0876589638186229</c:v>
                </c:pt>
                <c:pt idx="501">
                  <c:v>1.0875618896789514</c:v>
                </c:pt>
                <c:pt idx="502">
                  <c:v>1.087461470980934</c:v>
                </c:pt>
                <c:pt idx="503">
                  <c:v>1.0873624011245193</c:v>
                </c:pt>
                <c:pt idx="504">
                  <c:v>1.0872689119115482</c:v>
                </c:pt>
                <c:pt idx="505">
                  <c:v>1.087180700404051</c:v>
                </c:pt>
                <c:pt idx="506">
                  <c:v>1.0870948897930097</c:v>
                </c:pt>
                <c:pt idx="507">
                  <c:v>1.0870085737271269</c:v>
                </c:pt>
                <c:pt idx="508">
                  <c:v>1.0869188616508743</c:v>
                </c:pt>
                <c:pt idx="509">
                  <c:v>1.0868242392150962</c:v>
                </c:pt>
                <c:pt idx="510">
                  <c:v>1.0867256167211758</c:v>
                </c:pt>
                <c:pt idx="511">
                  <c:v>1.0866241512793862</c:v>
                </c:pt>
                <c:pt idx="512">
                  <c:v>1.0865210000000001</c:v>
                </c:pt>
                <c:pt idx="513">
                  <c:v>1.0864171543416909</c:v>
                </c:pt>
                <c:pt idx="514">
                  <c:v>1.0863129431567293</c:v>
                </c:pt>
                <c:pt idx="515">
                  <c:v>1.0862085296457866</c:v>
                </c:pt>
                <c:pt idx="516">
                  <c:v>1.0861040770095332</c:v>
                </c:pt>
                <c:pt idx="517">
                  <c:v>1.0859997484486397</c:v>
                </c:pt>
                <c:pt idx="518">
                  <c:v>1.0858957071637767</c:v>
                </c:pt>
                <c:pt idx="519">
                  <c:v>1.0857921163556155</c:v>
                </c:pt>
                <c:pt idx="520">
                  <c:v>1.0856891392248265</c:v>
                </c:pt>
                <c:pt idx="521">
                  <c:v>1.0855869389720803</c:v>
                </c:pt>
                <c:pt idx="522">
                  <c:v>1.085485678798048</c:v>
                </c:pt>
                <c:pt idx="523">
                  <c:v>1.0853855219033999</c:v>
                </c:pt>
                <c:pt idx="524">
                  <c:v>1.085286631488807</c:v>
                </c:pt>
                <c:pt idx="525">
                  <c:v>1.0851891705885852</c:v>
                </c:pt>
                <c:pt idx="526">
                  <c:v>1.0850932177288255</c:v>
                </c:pt>
                <c:pt idx="527">
                  <c:v>1.0849986296847061</c:v>
                </c:pt>
                <c:pt idx="528">
                  <c:v>1.0849052272987729</c:v>
                </c:pt>
                <c:pt idx="529">
                  <c:v>1.0848128314135734</c:v>
                </c:pt>
                <c:pt idx="530">
                  <c:v>1.0847212628716543</c:v>
                </c:pt>
                <c:pt idx="531">
                  <c:v>1.0846303425155619</c:v>
                </c:pt>
                <c:pt idx="532">
                  <c:v>1.0845398911878432</c:v>
                </c:pt>
                <c:pt idx="533">
                  <c:v>1.0844497297310454</c:v>
                </c:pt>
                <c:pt idx="534">
                  <c:v>1.0843596789877148</c:v>
                </c:pt>
                <c:pt idx="535">
                  <c:v>1.084269559800398</c:v>
                </c:pt>
                <c:pt idx="536">
                  <c:v>1.0841791930116422</c:v>
                </c:pt>
                <c:pt idx="537">
                  <c:v>1.084088399463994</c:v>
                </c:pt>
                <c:pt idx="538">
                  <c:v>1.0839970000000001</c:v>
                </c:pt>
                <c:pt idx="539">
                  <c:v>1.0839048490320164</c:v>
                </c:pt>
                <c:pt idx="540">
                  <c:v>1.0838119352516362</c:v>
                </c:pt>
                <c:pt idx="541">
                  <c:v>1.0837182809202608</c:v>
                </c:pt>
                <c:pt idx="542">
                  <c:v>1.0836239082992927</c:v>
                </c:pt>
                <c:pt idx="543">
                  <c:v>1.0835288396501337</c:v>
                </c:pt>
                <c:pt idx="544">
                  <c:v>1.0834330972341861</c:v>
                </c:pt>
                <c:pt idx="545">
                  <c:v>1.0833367033128516</c:v>
                </c:pt>
                <c:pt idx="546">
                  <c:v>1.0832396801475324</c:v>
                </c:pt>
                <c:pt idx="547">
                  <c:v>1.0831420499996305</c:v>
                </c:pt>
                <c:pt idx="548">
                  <c:v>1.083043835130548</c:v>
                </c:pt>
                <c:pt idx="549">
                  <c:v>1.0829450578016866</c:v>
                </c:pt>
                <c:pt idx="550">
                  <c:v>1.0828457402744487</c:v>
                </c:pt>
                <c:pt idx="551">
                  <c:v>1.0827459048102364</c:v>
                </c:pt>
                <c:pt idx="552">
                  <c:v>1.0826455736704512</c:v>
                </c:pt>
                <c:pt idx="553">
                  <c:v>1.0825447691164953</c:v>
                </c:pt>
                <c:pt idx="554">
                  <c:v>1.0824435134097712</c:v>
                </c:pt>
                <c:pt idx="555">
                  <c:v>1.0823418288116804</c:v>
                </c:pt>
                <c:pt idx="556">
                  <c:v>1.082239737583625</c:v>
                </c:pt>
                <c:pt idx="557">
                  <c:v>1.0821372619870073</c:v>
                </c:pt>
                <c:pt idx="558">
                  <c:v>1.0820344242832289</c:v>
                </c:pt>
                <c:pt idx="559">
                  <c:v>1.0819312467336923</c:v>
                </c:pt>
                <c:pt idx="560">
                  <c:v>1.0818277515997992</c:v>
                </c:pt>
                <c:pt idx="561">
                  <c:v>1.0817239611429517</c:v>
                </c:pt>
                <c:pt idx="562">
                  <c:v>1.0816198976245517</c:v>
                </c:pt>
                <c:pt idx="563">
                  <c:v>1.0815155833060015</c:v>
                </c:pt>
                <c:pt idx="564">
                  <c:v>1.081411040448703</c:v>
                </c:pt>
                <c:pt idx="565">
                  <c:v>1.0813062913140581</c:v>
                </c:pt>
                <c:pt idx="566">
                  <c:v>1.0812013581634687</c:v>
                </c:pt>
                <c:pt idx="567">
                  <c:v>1.0810962632583374</c:v>
                </c:pt>
                <c:pt idx="568">
                  <c:v>1.0809910288600655</c:v>
                </c:pt>
                <c:pt idx="569">
                  <c:v>1.0808856772300557</c:v>
                </c:pt>
                <c:pt idx="570">
                  <c:v>1.0807802306297096</c:v>
                </c:pt>
                <c:pt idx="571">
                  <c:v>1.0806747113204291</c:v>
                </c:pt>
                <c:pt idx="572">
                  <c:v>1.0805691415636169</c:v>
                </c:pt>
                <c:pt idx="573">
                  <c:v>1.0804635436206742</c:v>
                </c:pt>
                <c:pt idx="574">
                  <c:v>1.0803579397530036</c:v>
                </c:pt>
                <c:pt idx="575">
                  <c:v>1.0802523522220067</c:v>
                </c:pt>
                <c:pt idx="576">
                  <c:v>1.080146803289086</c:v>
                </c:pt>
                <c:pt idx="577">
                  <c:v>1.0800413152156432</c:v>
                </c:pt>
                <c:pt idx="578">
                  <c:v>1.0799359102630801</c:v>
                </c:pt>
                <c:pt idx="579">
                  <c:v>1.0798306106927993</c:v>
                </c:pt>
                <c:pt idx="580">
                  <c:v>1.0797254387662023</c:v>
                </c:pt>
                <c:pt idx="581">
                  <c:v>1.0796204167446917</c:v>
                </c:pt>
                <c:pt idx="582">
                  <c:v>1.0795155668896688</c:v>
                </c:pt>
                <c:pt idx="583">
                  <c:v>1.0794109114625361</c:v>
                </c:pt>
                <c:pt idx="584">
                  <c:v>1.0793064727246955</c:v>
                </c:pt>
                <c:pt idx="585">
                  <c:v>1.079202272937549</c:v>
                </c:pt>
                <c:pt idx="586">
                  <c:v>1.0790983343624989</c:v>
                </c:pt>
                <c:pt idx="587">
                  <c:v>1.0789946792609468</c:v>
                </c:pt>
                <c:pt idx="588">
                  <c:v>1.0788913298942948</c:v>
                </c:pt>
                <c:pt idx="589">
                  <c:v>1.0787883085239451</c:v>
                </c:pt>
                <c:pt idx="590">
                  <c:v>1.0786856374112999</c:v>
                </c:pt>
                <c:pt idx="591">
                  <c:v>1.0785833340068542</c:v>
                </c:pt>
                <c:pt idx="592">
                  <c:v>1.0784813860715741</c:v>
                </c:pt>
                <c:pt idx="593">
                  <c:v>1.078379770051886</c:v>
                </c:pt>
                <c:pt idx="594">
                  <c:v>1.0782784623719435</c:v>
                </c:pt>
                <c:pt idx="595">
                  <c:v>1.0781774394559005</c:v>
                </c:pt>
                <c:pt idx="596">
                  <c:v>1.0780766777279105</c:v>
                </c:pt>
                <c:pt idx="597">
                  <c:v>1.0779761536121271</c:v>
                </c:pt>
                <c:pt idx="598">
                  <c:v>1.0778758435327043</c:v>
                </c:pt>
                <c:pt idx="599">
                  <c:v>1.0777757239137955</c:v>
                </c:pt>
                <c:pt idx="600">
                  <c:v>1.0776757711795544</c:v>
                </c:pt>
                <c:pt idx="601">
                  <c:v>1.0775759617541349</c:v>
                </c:pt>
                <c:pt idx="602">
                  <c:v>1.0774762720616906</c:v>
                </c:pt>
                <c:pt idx="603">
                  <c:v>1.077376678526375</c:v>
                </c:pt>
                <c:pt idx="604">
                  <c:v>1.0772771575723423</c:v>
                </c:pt>
                <c:pt idx="605">
                  <c:v>1.0771776856237456</c:v>
                </c:pt>
                <c:pt idx="606">
                  <c:v>1.0770782391047387</c:v>
                </c:pt>
                <c:pt idx="607">
                  <c:v>1.0769787944394755</c:v>
                </c:pt>
                <c:pt idx="608">
                  <c:v>1.0768793280521096</c:v>
                </c:pt>
                <c:pt idx="609">
                  <c:v>1.076779816366795</c:v>
                </c:pt>
                <c:pt idx="610">
                  <c:v>1.0766802358076848</c:v>
                </c:pt>
                <c:pt idx="611">
                  <c:v>1.0765805627989329</c:v>
                </c:pt>
                <c:pt idx="612">
                  <c:v>1.0764807737646931</c:v>
                </c:pt>
                <c:pt idx="613">
                  <c:v>1.076380845129119</c:v>
                </c:pt>
                <c:pt idx="614">
                  <c:v>1.0762807533163645</c:v>
                </c:pt>
                <c:pt idx="615">
                  <c:v>1.076180474750583</c:v>
                </c:pt>
                <c:pt idx="616">
                  <c:v>1.0760799858559285</c:v>
                </c:pt>
                <c:pt idx="617">
                  <c:v>1.0759792630565541</c:v>
                </c:pt>
                <c:pt idx="618">
                  <c:v>1.0758782827766142</c:v>
                </c:pt>
                <c:pt idx="619">
                  <c:v>1.075777021440262</c:v>
                </c:pt>
                <c:pt idx="620">
                  <c:v>1.0756754554716514</c:v>
                </c:pt>
                <c:pt idx="621">
                  <c:v>1.0755735612949362</c:v>
                </c:pt>
                <c:pt idx="622">
                  <c:v>1.0754713153342697</c:v>
                </c:pt>
                <c:pt idx="623">
                  <c:v>1.0753686940138061</c:v>
                </c:pt>
                <c:pt idx="624">
                  <c:v>1.0752656737576987</c:v>
                </c:pt>
                <c:pt idx="625">
                  <c:v>1.075162230990101</c:v>
                </c:pt>
                <c:pt idx="626">
                  <c:v>1.0750583421351672</c:v>
                </c:pt>
                <c:pt idx="627">
                  <c:v>1.0749539836170507</c:v>
                </c:pt>
                <c:pt idx="628">
                  <c:v>1.0748491318599056</c:v>
                </c:pt>
                <c:pt idx="629">
                  <c:v>1.0747437632878849</c:v>
                </c:pt>
                <c:pt idx="630">
                  <c:v>1.0746378543251427</c:v>
                </c:pt>
                <c:pt idx="631">
                  <c:v>1.0745313813958326</c:v>
                </c:pt>
                <c:pt idx="632">
                  <c:v>1.0744243209241084</c:v>
                </c:pt>
                <c:pt idx="633">
                  <c:v>1.0743166493341239</c:v>
                </c:pt>
                <c:pt idx="634">
                  <c:v>1.0742083430500322</c:v>
                </c:pt>
                <c:pt idx="635">
                  <c:v>1.0740993784959876</c:v>
                </c:pt>
                <c:pt idx="636">
                  <c:v>1.0739897320961433</c:v>
                </c:pt>
                <c:pt idx="637">
                  <c:v>1.0738793802746536</c:v>
                </c:pt>
                <c:pt idx="638">
                  <c:v>1.0737682994556719</c:v>
                </c:pt>
                <c:pt idx="639">
                  <c:v>1.0736564660633516</c:v>
                </c:pt>
                <c:pt idx="640">
                  <c:v>1.0735438565218465</c:v>
                </c:pt>
                <c:pt idx="641">
                  <c:v>1.0734304472553107</c:v>
                </c:pt>
                <c:pt idx="642">
                  <c:v>1.0733162146878974</c:v>
                </c:pt>
                <c:pt idx="643">
                  <c:v>1.0732011364880316</c:v>
                </c:pt>
                <c:pt idx="644">
                  <c:v>1.0730852112240037</c:v>
                </c:pt>
                <c:pt idx="645">
                  <c:v>1.0729684548061325</c:v>
                </c:pt>
                <c:pt idx="646">
                  <c:v>1.0728508836696633</c:v>
                </c:pt>
                <c:pt idx="647">
                  <c:v>1.0727325142498418</c:v>
                </c:pt>
                <c:pt idx="648">
                  <c:v>1.0726133629819132</c:v>
                </c:pt>
                <c:pt idx="649">
                  <c:v>1.0724934463011233</c:v>
                </c:pt>
                <c:pt idx="650">
                  <c:v>1.0723727806427175</c:v>
                </c:pt>
                <c:pt idx="651">
                  <c:v>1.0722513824419411</c:v>
                </c:pt>
                <c:pt idx="652">
                  <c:v>1.0721292681340395</c:v>
                </c:pt>
                <c:pt idx="653">
                  <c:v>1.0720064541542589</c:v>
                </c:pt>
                <c:pt idx="654">
                  <c:v>1.0718829569378441</c:v>
                </c:pt>
                <c:pt idx="655">
                  <c:v>1.0717587929200407</c:v>
                </c:pt>
                <c:pt idx="656">
                  <c:v>1.0716339785360944</c:v>
                </c:pt>
                <c:pt idx="657">
                  <c:v>1.0715085302212506</c:v>
                </c:pt>
                <c:pt idx="658">
                  <c:v>1.0713824644107548</c:v>
                </c:pt>
                <c:pt idx="659">
                  <c:v>1.0712557975398522</c:v>
                </c:pt>
                <c:pt idx="660">
                  <c:v>1.0711285460437889</c:v>
                </c:pt>
                <c:pt idx="661">
                  <c:v>1.0710007263578099</c:v>
                </c:pt>
                <c:pt idx="662">
                  <c:v>1.0708723549171608</c:v>
                </c:pt>
                <c:pt idx="663">
                  <c:v>1.0707434481570872</c:v>
                </c:pt>
                <c:pt idx="664">
                  <c:v>1.0706140225128347</c:v>
                </c:pt>
                <c:pt idx="665">
                  <c:v>1.0704840944196483</c:v>
                </c:pt>
                <c:pt idx="666">
                  <c:v>1.070353680312774</c:v>
                </c:pt>
                <c:pt idx="667">
                  <c:v>1.0702227966274571</c:v>
                </c:pt>
                <c:pt idx="668">
                  <c:v>1.0700914597989428</c:v>
                </c:pt>
                <c:pt idx="669">
                  <c:v>1.0699596862624772</c:v>
                </c:pt>
                <c:pt idx="670">
                  <c:v>1.0698274924533056</c:v>
                </c:pt>
                <c:pt idx="671">
                  <c:v>1.0696948948066729</c:v>
                </c:pt>
                <c:pt idx="672">
                  <c:v>1.0695619097578253</c:v>
                </c:pt>
                <c:pt idx="673">
                  <c:v>1.0694285537420081</c:v>
                </c:pt>
                <c:pt idx="674">
                  <c:v>1.0692948431944664</c:v>
                </c:pt>
                <c:pt idx="675">
                  <c:v>1.0691607945504464</c:v>
                </c:pt>
                <c:pt idx="676">
                  <c:v>1.0690264242451932</c:v>
                </c:pt>
                <c:pt idx="677">
                  <c:v>1.0688917487139522</c:v>
                </c:pt>
                <c:pt idx="678">
                  <c:v>1.068756784391969</c:v>
                </c:pt>
                <c:pt idx="679">
                  <c:v>1.0686215477144891</c:v>
                </c:pt>
                <c:pt idx="680">
                  <c:v>1.0684860551167581</c:v>
                </c:pt>
                <c:pt idx="681">
                  <c:v>1.068350323034021</c:v>
                </c:pt>
                <c:pt idx="682">
                  <c:v>1.0682143679015239</c:v>
                </c:pt>
                <c:pt idx="683">
                  <c:v>1.0680782061545122</c:v>
                </c:pt>
                <c:pt idx="684">
                  <c:v>1.0679418542282311</c:v>
                </c:pt>
                <c:pt idx="685">
                  <c:v>1.0678053285579263</c:v>
                </c:pt>
                <c:pt idx="686">
                  <c:v>1.0676686455788431</c:v>
                </c:pt>
                <c:pt idx="687">
                  <c:v>1.0675318217262273</c:v>
                </c:pt>
                <c:pt idx="688">
                  <c:v>1.067394873435324</c:v>
                </c:pt>
                <c:pt idx="689">
                  <c:v>1.0672578171413791</c:v>
                </c:pt>
                <c:pt idx="690">
                  <c:v>1.0671206692796378</c:v>
                </c:pt>
                <c:pt idx="691">
                  <c:v>1.0669834462853456</c:v>
                </c:pt>
                <c:pt idx="692">
                  <c:v>1.0668461645937481</c:v>
                </c:pt>
                <c:pt idx="693">
                  <c:v>1.0667088406400909</c:v>
                </c:pt>
                <c:pt idx="694">
                  <c:v>1.0665714908596193</c:v>
                </c:pt>
                <c:pt idx="695">
                  <c:v>1.0664341316875789</c:v>
                </c:pt>
                <c:pt idx="696">
                  <c:v>1.0662967795592151</c:v>
                </c:pt>
                <c:pt idx="697">
                  <c:v>1.0661594509097732</c:v>
                </c:pt>
                <c:pt idx="698">
                  <c:v>1.0660221621744992</c:v>
                </c:pt>
                <c:pt idx="699">
                  <c:v>1.0658849297886381</c:v>
                </c:pt>
              </c:numCache>
            </c:numRef>
          </c:val>
          <c:smooth val="0"/>
          <c:extLst xmlns:c16r2="http://schemas.microsoft.com/office/drawing/2015/06/chart">
            <c:ext xmlns:c16="http://schemas.microsoft.com/office/drawing/2014/chart" uri="{C3380CC4-5D6E-409C-BE32-E72D297353CC}">
              <c16:uniqueId val="{00000000-39FB-4B36-A812-21ADB57EA86B}"/>
            </c:ext>
          </c:extLst>
        </c:ser>
        <c:ser>
          <c:idx val="1"/>
          <c:order val="1"/>
          <c:tx>
            <c:v>Value date</c:v>
          </c:tx>
          <c:spPr>
            <a:ln w="22225">
              <a:solidFill>
                <a:sysClr val="window" lastClr="FFFFFF">
                  <a:lumMod val="50000"/>
                </a:sysClr>
              </a:solidFill>
              <a:prstDash val="sysDash"/>
            </a:ln>
          </c:spPr>
          <c:marker>
            <c:symbol val="none"/>
          </c:marker>
          <c:errBars>
            <c:errDir val="y"/>
            <c:errBarType val="both"/>
            <c:errValType val="cust"/>
            <c:noEndCap val="0"/>
            <c:plus>
              <c:numLit>
                <c:formatCode>General</c:formatCode>
                <c:ptCount val="1"/>
                <c:pt idx="0">
                  <c:v>1</c:v>
                </c:pt>
              </c:numLit>
            </c:plus>
            <c:minus>
              <c:numLit>
                <c:formatCode>General</c:formatCode>
                <c:ptCount val="1"/>
                <c:pt idx="0">
                  <c:v>1</c:v>
                </c:pt>
              </c:numLit>
            </c:minus>
            <c:spPr>
              <a:ln w="22225">
                <a:solidFill>
                  <a:sysClr val="window" lastClr="FFFFFF">
                    <a:lumMod val="50000"/>
                  </a:sysClr>
                </a:solidFill>
                <a:prstDash val="sysDash"/>
              </a:ln>
            </c:spPr>
          </c:errBars>
          <c:cat>
            <c:numRef>
              <c:f>'Données historiques'!$D$30:$D$729</c:f>
              <c:numCache>
                <c:formatCode>dd/mm/yyyy;@</c:formatCode>
                <c:ptCount val="70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pt idx="610">
                  <c:v>43728</c:v>
                </c:pt>
                <c:pt idx="611">
                  <c:v>43735</c:v>
                </c:pt>
                <c:pt idx="612">
                  <c:v>43742</c:v>
                </c:pt>
                <c:pt idx="613">
                  <c:v>43749</c:v>
                </c:pt>
                <c:pt idx="614">
                  <c:v>43756</c:v>
                </c:pt>
                <c:pt idx="615">
                  <c:v>43763</c:v>
                </c:pt>
                <c:pt idx="616">
                  <c:v>43770</c:v>
                </c:pt>
                <c:pt idx="617">
                  <c:v>43777</c:v>
                </c:pt>
                <c:pt idx="618">
                  <c:v>43784</c:v>
                </c:pt>
                <c:pt idx="619">
                  <c:v>43791</c:v>
                </c:pt>
                <c:pt idx="620">
                  <c:v>43798</c:v>
                </c:pt>
                <c:pt idx="621">
                  <c:v>43805</c:v>
                </c:pt>
                <c:pt idx="622">
                  <c:v>43812</c:v>
                </c:pt>
                <c:pt idx="623">
                  <c:v>43819</c:v>
                </c:pt>
                <c:pt idx="624">
                  <c:v>43826</c:v>
                </c:pt>
                <c:pt idx="625">
                  <c:v>43833</c:v>
                </c:pt>
                <c:pt idx="626">
                  <c:v>43840</c:v>
                </c:pt>
                <c:pt idx="627">
                  <c:v>43847</c:v>
                </c:pt>
                <c:pt idx="628">
                  <c:v>43854</c:v>
                </c:pt>
                <c:pt idx="629">
                  <c:v>43861</c:v>
                </c:pt>
                <c:pt idx="630">
                  <c:v>43868</c:v>
                </c:pt>
                <c:pt idx="631">
                  <c:v>43875</c:v>
                </c:pt>
                <c:pt idx="632">
                  <c:v>43882</c:v>
                </c:pt>
                <c:pt idx="633">
                  <c:v>43889</c:v>
                </c:pt>
                <c:pt idx="634">
                  <c:v>43896</c:v>
                </c:pt>
                <c:pt idx="635">
                  <c:v>43903</c:v>
                </c:pt>
                <c:pt idx="636">
                  <c:v>43910</c:v>
                </c:pt>
                <c:pt idx="637">
                  <c:v>43917</c:v>
                </c:pt>
                <c:pt idx="638">
                  <c:v>43924</c:v>
                </c:pt>
                <c:pt idx="639">
                  <c:v>43931</c:v>
                </c:pt>
                <c:pt idx="640">
                  <c:v>43938</c:v>
                </c:pt>
                <c:pt idx="641">
                  <c:v>43945</c:v>
                </c:pt>
                <c:pt idx="642">
                  <c:v>43952</c:v>
                </c:pt>
                <c:pt idx="643">
                  <c:v>43959</c:v>
                </c:pt>
                <c:pt idx="644">
                  <c:v>43966</c:v>
                </c:pt>
                <c:pt idx="645">
                  <c:v>43973</c:v>
                </c:pt>
                <c:pt idx="646">
                  <c:v>43980</c:v>
                </c:pt>
                <c:pt idx="647">
                  <c:v>43987</c:v>
                </c:pt>
                <c:pt idx="648">
                  <c:v>43994</c:v>
                </c:pt>
                <c:pt idx="649">
                  <c:v>44001</c:v>
                </c:pt>
                <c:pt idx="650">
                  <c:v>44008</c:v>
                </c:pt>
                <c:pt idx="651">
                  <c:v>44015</c:v>
                </c:pt>
                <c:pt idx="652">
                  <c:v>44022</c:v>
                </c:pt>
                <c:pt idx="653">
                  <c:v>44029</c:v>
                </c:pt>
                <c:pt idx="654">
                  <c:v>44036</c:v>
                </c:pt>
                <c:pt idx="655">
                  <c:v>44043</c:v>
                </c:pt>
                <c:pt idx="656">
                  <c:v>44050</c:v>
                </c:pt>
                <c:pt idx="657">
                  <c:v>44057</c:v>
                </c:pt>
                <c:pt idx="658">
                  <c:v>44064</c:v>
                </c:pt>
                <c:pt idx="659">
                  <c:v>44071</c:v>
                </c:pt>
                <c:pt idx="660">
                  <c:v>44078</c:v>
                </c:pt>
                <c:pt idx="661">
                  <c:v>44085</c:v>
                </c:pt>
                <c:pt idx="662">
                  <c:v>44092</c:v>
                </c:pt>
                <c:pt idx="663">
                  <c:v>44099</c:v>
                </c:pt>
                <c:pt idx="664">
                  <c:v>44106</c:v>
                </c:pt>
                <c:pt idx="665">
                  <c:v>44113</c:v>
                </c:pt>
                <c:pt idx="666">
                  <c:v>44120</c:v>
                </c:pt>
                <c:pt idx="667">
                  <c:v>44127</c:v>
                </c:pt>
                <c:pt idx="668">
                  <c:v>44134</c:v>
                </c:pt>
                <c:pt idx="669">
                  <c:v>44141</c:v>
                </c:pt>
                <c:pt idx="670">
                  <c:v>44148</c:v>
                </c:pt>
                <c:pt idx="671">
                  <c:v>44155</c:v>
                </c:pt>
                <c:pt idx="672">
                  <c:v>44162</c:v>
                </c:pt>
                <c:pt idx="673">
                  <c:v>44169</c:v>
                </c:pt>
                <c:pt idx="674">
                  <c:v>44176</c:v>
                </c:pt>
                <c:pt idx="675">
                  <c:v>44183</c:v>
                </c:pt>
                <c:pt idx="676">
                  <c:v>44190</c:v>
                </c:pt>
                <c:pt idx="677">
                  <c:v>44197</c:v>
                </c:pt>
                <c:pt idx="678">
                  <c:v>44204</c:v>
                </c:pt>
                <c:pt idx="679">
                  <c:v>44211</c:v>
                </c:pt>
                <c:pt idx="680">
                  <c:v>44218</c:v>
                </c:pt>
                <c:pt idx="681">
                  <c:v>44225</c:v>
                </c:pt>
                <c:pt idx="682">
                  <c:v>44232</c:v>
                </c:pt>
                <c:pt idx="683">
                  <c:v>44239</c:v>
                </c:pt>
                <c:pt idx="684">
                  <c:v>44246</c:v>
                </c:pt>
                <c:pt idx="685">
                  <c:v>44253</c:v>
                </c:pt>
                <c:pt idx="686">
                  <c:v>44260</c:v>
                </c:pt>
                <c:pt idx="687">
                  <c:v>44267</c:v>
                </c:pt>
                <c:pt idx="688">
                  <c:v>44274</c:v>
                </c:pt>
                <c:pt idx="689">
                  <c:v>44281</c:v>
                </c:pt>
                <c:pt idx="690">
                  <c:v>44288</c:v>
                </c:pt>
                <c:pt idx="691">
                  <c:v>44295</c:v>
                </c:pt>
                <c:pt idx="692">
                  <c:v>44302</c:v>
                </c:pt>
                <c:pt idx="693">
                  <c:v>44309</c:v>
                </c:pt>
                <c:pt idx="694">
                  <c:v>44316</c:v>
                </c:pt>
                <c:pt idx="695">
                  <c:v>44323</c:v>
                </c:pt>
                <c:pt idx="696">
                  <c:v>44330</c:v>
                </c:pt>
                <c:pt idx="697">
                  <c:v>44337</c:v>
                </c:pt>
                <c:pt idx="698">
                  <c:v>44344</c:v>
                </c:pt>
                <c:pt idx="699">
                  <c:v>44351</c:v>
                </c:pt>
              </c:numCache>
            </c:numRef>
          </c:cat>
          <c:val>
            <c:numRef>
              <c:f>'Données historiques'!$P$30:$P$729</c:f>
              <c:numCache>
                <c:formatCode>General</c:formatCode>
                <c:ptCount val="700"/>
                <c:pt idx="489" formatCode="_ * #\,##0.00_ ;_ * \-#\,##0.00_ ;_ * &quot;-&quot;??_ ;_ @_ ">
                  <c:v>63.191699999999997</c:v>
                </c:pt>
              </c:numCache>
            </c:numRef>
          </c:val>
          <c:smooth val="0"/>
          <c:extLst xmlns:c16r2="http://schemas.microsoft.com/office/drawing/2015/06/chart">
            <c:ext xmlns:c16="http://schemas.microsoft.com/office/drawing/2014/chart" uri="{C3380CC4-5D6E-409C-BE32-E72D297353CC}">
              <c16:uniqueId val="{00000001-39FB-4B36-A812-21ADB57EA86B}"/>
            </c:ext>
          </c:extLst>
        </c:ser>
        <c:dLbls>
          <c:showLegendKey val="0"/>
          <c:showVal val="0"/>
          <c:showCatName val="0"/>
          <c:showSerName val="0"/>
          <c:showPercent val="0"/>
          <c:showBubbleSize val="0"/>
        </c:dLbls>
        <c:marker val="1"/>
        <c:smooth val="0"/>
        <c:axId val="151730816"/>
        <c:axId val="152179072"/>
        <c:extLst xmlns:c16r2="http://schemas.microsoft.com/office/drawing/2015/06/chart">
          <c:ext xmlns:c15="http://schemas.microsoft.com/office/drawing/2012/chart" uri="{02D57815-91ED-43cb-92C2-25804820EDAC}">
            <c15:filteredLineSeries>
              <c15:ser>
                <c:idx val="3"/>
                <c:order val="2"/>
                <c:spPr>
                  <a:ln w="28575" cap="rnd" cmpd="sng" algn="ctr">
                    <a:solidFill>
                      <a:srgbClr val="C00000"/>
                    </a:solidFill>
                    <a:prstDash val="solid"/>
                    <a:round/>
                    <a:headEnd type="none" w="med" len="med"/>
                    <a:tailEnd type="none" w="med" len="med"/>
                  </a:ln>
                </c:spPr>
                <c:marker>
                  <c:symbol val="none"/>
                </c:marker>
                <c:cat>
                  <c:numRef>
                    <c:extLst>
                      <c:ex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c:ext uri="{02D57815-91ED-43cb-92C2-25804820EDAC}">
                        <c15:formulaRef>
                          <c15:sqref>'Données historiques'!$Q$30:$Q$639</c15:sqref>
                        </c15:formulaRef>
                      </c:ext>
                    </c:extLst>
                    <c:numCache>
                      <c:formatCode>_ * #\,##0.00_ ;_ * \-#\,##0.00_ ;_ * "-"??_ ;_ @_ </c:formatCode>
                      <c:ptCount val="610"/>
                    </c:numCache>
                  </c:numRef>
                </c:val>
                <c:smooth val="0"/>
                <c:extLst>
                  <c:ext xmlns:c16="http://schemas.microsoft.com/office/drawing/2014/chart" uri="{C3380CC4-5D6E-409C-BE32-E72D297353CC}">
                    <c16:uniqueId val="{00000002-39FB-4B36-A812-21ADB57EA86B}"/>
                  </c:ext>
                </c:extLst>
              </c15:ser>
            </c15:filteredLineSeries>
            <c15:filteredLineSeries>
              <c15:ser>
                <c:idx val="2"/>
                <c:order val="3"/>
                <c:spPr>
                  <a:ln w="28575" cap="rnd" cmpd="sng" algn="ctr">
                    <a:solidFill>
                      <a:srgbClr val="F79646">
                        <a:lumMod val="75000"/>
                      </a:srgbClr>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historiques'!$R$30:$R$639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3-39FB-4B36-A812-21ADB57EA86B}"/>
                  </c:ext>
                </c:extLst>
              </c15:ser>
            </c15:filteredLineSeries>
            <c15:filteredLineSeries>
              <c15:ser>
                <c:idx val="4"/>
                <c:order val="4"/>
                <c:spPr>
                  <a:ln w="28575" cap="rnd" cmpd="sng" algn="ctr">
                    <a:solidFill>
                      <a:srgbClr val="C00000"/>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historiques'!$S$30:$S$639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4-39FB-4B36-A812-21ADB57EA86B}"/>
                  </c:ext>
                </c:extLst>
              </c15:ser>
            </c15:filteredLineSeries>
            <c15:filteredLineSeries>
              <c15:ser>
                <c:idx val="5"/>
                <c:order val="5"/>
                <c:spPr>
                  <a:ln w="28575" cap="rnd" cmpd="sng" algn="ctr">
                    <a:solidFill>
                      <a:srgbClr val="F79646">
                        <a:lumMod val="75000"/>
                      </a:srgbClr>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historiques'!$T$30:$T$639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5-39FB-4B36-A812-21ADB57EA86B}"/>
                  </c:ext>
                </c:extLst>
              </c15:ser>
            </c15:filteredLineSeries>
            <c15:filteredLineSeries>
              <c15:ser>
                <c:idx val="6"/>
                <c:order val="6"/>
                <c:spPr>
                  <a:ln w="28575" cap="rnd" cmpd="sng" algn="ctr">
                    <a:solidFill>
                      <a:srgbClr val="C00000"/>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historiques'!$U$30:$U$639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6-39FB-4B36-A812-21ADB57EA86B}"/>
                  </c:ext>
                </c:extLst>
              </c15:ser>
            </c15:filteredLineSeries>
            <c15:filteredLineSeries>
              <c15:ser>
                <c:idx val="7"/>
                <c:order val="7"/>
                <c:spPr>
                  <a:ln w="28575" cap="rnd" cmpd="sng" algn="ctr">
                    <a:solidFill>
                      <a:srgbClr val="F79646">
                        <a:lumMod val="75000"/>
                      </a:srgbClr>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historiques'!$V$30:$V$639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7-39FB-4B36-A812-21ADB57EA86B}"/>
                  </c:ext>
                </c:extLst>
              </c15:ser>
            </c15:filteredLineSeries>
            <c15:filteredLineSeries>
              <c15:ser>
                <c:idx val="8"/>
                <c:order val="8"/>
                <c:spPr>
                  <a:ln w="28575" cap="rnd" cmpd="sng" algn="ctr">
                    <a:solidFill>
                      <a:srgbClr val="C00000"/>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historiques'!$W$30:$W$639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8-39FB-4B36-A812-21ADB57EA86B}"/>
                  </c:ext>
                </c:extLst>
              </c15:ser>
            </c15:filteredLineSeries>
            <c15:filteredLineSeries>
              <c15:ser>
                <c:idx val="9"/>
                <c:order val="9"/>
                <c:spPr>
                  <a:ln w="28575" cap="rnd" cmpd="sng" algn="ctr">
                    <a:solidFill>
                      <a:srgbClr val="F79646">
                        <a:lumMod val="75000"/>
                      </a:srgbClr>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historiques'!$X$30:$X$639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9-39FB-4B36-A812-21ADB57EA86B}"/>
                  </c:ext>
                </c:extLst>
              </c15:ser>
            </c15:filteredLineSeries>
            <c15:filteredLineSeries>
              <c15:ser>
                <c:idx val="10"/>
                <c:order val="10"/>
                <c:spPr>
                  <a:ln w="28575" cap="rnd" cmpd="sng" algn="ctr">
                    <a:solidFill>
                      <a:srgbClr val="C00000"/>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historiques'!$Y$30:$Y$639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A-39FB-4B36-A812-21ADB57EA86B}"/>
                  </c:ext>
                </c:extLst>
              </c15:ser>
            </c15:filteredLineSeries>
            <c15:filteredLineSeries>
              <c15:ser>
                <c:idx val="11"/>
                <c:order val="11"/>
                <c:spPr>
                  <a:ln w="28575" cap="rnd" cmpd="sng" algn="ctr">
                    <a:solidFill>
                      <a:srgbClr val="F79646">
                        <a:lumMod val="75000"/>
                      </a:srgbClr>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historiques'!$D$30:$D$639</c15:sqref>
                        </c15:formulaRef>
                      </c:ext>
                    </c:extLst>
                    <c:numCache>
                      <c:formatCode>dd/mm/yyyy;@</c:formatCode>
                      <c:ptCount val="610"/>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pt idx="551">
                        <c:v>43315</c:v>
                      </c:pt>
                      <c:pt idx="552">
                        <c:v>43322</c:v>
                      </c:pt>
                      <c:pt idx="553">
                        <c:v>43329</c:v>
                      </c:pt>
                      <c:pt idx="554">
                        <c:v>43336</c:v>
                      </c:pt>
                      <c:pt idx="555">
                        <c:v>43343</c:v>
                      </c:pt>
                      <c:pt idx="556">
                        <c:v>43350</c:v>
                      </c:pt>
                      <c:pt idx="557">
                        <c:v>43357</c:v>
                      </c:pt>
                      <c:pt idx="558">
                        <c:v>43364</c:v>
                      </c:pt>
                      <c:pt idx="559">
                        <c:v>43371</c:v>
                      </c:pt>
                      <c:pt idx="560">
                        <c:v>43378</c:v>
                      </c:pt>
                      <c:pt idx="561">
                        <c:v>43385</c:v>
                      </c:pt>
                      <c:pt idx="562">
                        <c:v>43392</c:v>
                      </c:pt>
                      <c:pt idx="563">
                        <c:v>43399</c:v>
                      </c:pt>
                      <c:pt idx="564">
                        <c:v>43406</c:v>
                      </c:pt>
                      <c:pt idx="565">
                        <c:v>43413</c:v>
                      </c:pt>
                      <c:pt idx="566">
                        <c:v>43420</c:v>
                      </c:pt>
                      <c:pt idx="567">
                        <c:v>43427</c:v>
                      </c:pt>
                      <c:pt idx="568">
                        <c:v>43434</c:v>
                      </c:pt>
                      <c:pt idx="569">
                        <c:v>43441</c:v>
                      </c:pt>
                      <c:pt idx="570">
                        <c:v>43448</c:v>
                      </c:pt>
                      <c:pt idx="571">
                        <c:v>43455</c:v>
                      </c:pt>
                      <c:pt idx="572">
                        <c:v>43462</c:v>
                      </c:pt>
                      <c:pt idx="573">
                        <c:v>43469</c:v>
                      </c:pt>
                      <c:pt idx="574">
                        <c:v>43476</c:v>
                      </c:pt>
                      <c:pt idx="575">
                        <c:v>43483</c:v>
                      </c:pt>
                      <c:pt idx="576">
                        <c:v>43490</c:v>
                      </c:pt>
                      <c:pt idx="577">
                        <c:v>43497</c:v>
                      </c:pt>
                      <c:pt idx="578">
                        <c:v>43504</c:v>
                      </c:pt>
                      <c:pt idx="579">
                        <c:v>43511</c:v>
                      </c:pt>
                      <c:pt idx="580">
                        <c:v>43518</c:v>
                      </c:pt>
                      <c:pt idx="581">
                        <c:v>43525</c:v>
                      </c:pt>
                      <c:pt idx="582">
                        <c:v>43532</c:v>
                      </c:pt>
                      <c:pt idx="583">
                        <c:v>43539</c:v>
                      </c:pt>
                      <c:pt idx="584">
                        <c:v>43546</c:v>
                      </c:pt>
                      <c:pt idx="585">
                        <c:v>43553</c:v>
                      </c:pt>
                      <c:pt idx="586">
                        <c:v>43560</c:v>
                      </c:pt>
                      <c:pt idx="587">
                        <c:v>43567</c:v>
                      </c:pt>
                      <c:pt idx="588">
                        <c:v>43574</c:v>
                      </c:pt>
                      <c:pt idx="589">
                        <c:v>43581</c:v>
                      </c:pt>
                      <c:pt idx="590">
                        <c:v>43588</c:v>
                      </c:pt>
                      <c:pt idx="591">
                        <c:v>43595</c:v>
                      </c:pt>
                      <c:pt idx="592">
                        <c:v>43602</c:v>
                      </c:pt>
                      <c:pt idx="593">
                        <c:v>43609</c:v>
                      </c:pt>
                      <c:pt idx="594">
                        <c:v>43616</c:v>
                      </c:pt>
                      <c:pt idx="595">
                        <c:v>43623</c:v>
                      </c:pt>
                      <c:pt idx="596">
                        <c:v>43630</c:v>
                      </c:pt>
                      <c:pt idx="597">
                        <c:v>43637</c:v>
                      </c:pt>
                      <c:pt idx="598">
                        <c:v>43644</c:v>
                      </c:pt>
                      <c:pt idx="599">
                        <c:v>43651</c:v>
                      </c:pt>
                      <c:pt idx="600">
                        <c:v>43658</c:v>
                      </c:pt>
                      <c:pt idx="601">
                        <c:v>43665</c:v>
                      </c:pt>
                      <c:pt idx="602">
                        <c:v>43672</c:v>
                      </c:pt>
                      <c:pt idx="603">
                        <c:v>43679</c:v>
                      </c:pt>
                      <c:pt idx="604">
                        <c:v>43686</c:v>
                      </c:pt>
                      <c:pt idx="605">
                        <c:v>43693</c:v>
                      </c:pt>
                      <c:pt idx="606">
                        <c:v>43700</c:v>
                      </c:pt>
                      <c:pt idx="607">
                        <c:v>43707</c:v>
                      </c:pt>
                      <c:pt idx="608">
                        <c:v>43714</c:v>
                      </c:pt>
                      <c:pt idx="609">
                        <c:v>43721</c:v>
                      </c:pt>
                    </c:numCache>
                  </c:numRef>
                </c:cat>
                <c:val>
                  <c:numRef>
                    <c:extLst xmlns:c15="http://schemas.microsoft.com/office/drawing/2012/chart">
                      <c:ext xmlns:c15="http://schemas.microsoft.com/office/drawing/2012/chart" uri="{02D57815-91ED-43cb-92C2-25804820EDAC}">
                        <c15:formulaRef>
                          <c15:sqref>'Données historiques'!$Z$30:$Z$639</c15:sqref>
                        </c15:formulaRef>
                      </c:ext>
                    </c:extLst>
                    <c:numCache>
                      <c:formatCode>General</c:formatCode>
                      <c:ptCount val="610"/>
                    </c:numCache>
                  </c:numRef>
                </c:val>
                <c:smooth val="0"/>
                <c:extLst xmlns:c15="http://schemas.microsoft.com/office/drawing/2012/chart">
                  <c:ext xmlns:c16="http://schemas.microsoft.com/office/drawing/2014/chart" uri="{C3380CC4-5D6E-409C-BE32-E72D297353CC}">
                    <c16:uniqueId val="{0000000B-39FB-4B36-A812-21ADB57EA86B}"/>
                  </c:ext>
                </c:extLst>
              </c15:ser>
            </c15:filteredLineSeries>
            <c15:filteredLineSeries>
              <c15:ser>
                <c:idx val="12"/>
                <c:order val="12"/>
                <c:spPr>
                  <a:ln w="28575" cap="rnd" cmpd="sng" algn="ctr">
                    <a:solidFill>
                      <a:srgbClr val="C00000"/>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historiques'!$D$30:$D$580</c15:sqref>
                        </c15:formulaRef>
                      </c:ext>
                    </c:extLst>
                    <c:numCache>
                      <c:formatCode>dd/mm/yyyy;@</c:formatCode>
                      <c:ptCount val="551"/>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numCache>
                  </c:numRef>
                </c:cat>
                <c:val>
                  <c:numRef>
                    <c:extLst xmlns:c15="http://schemas.microsoft.com/office/drawing/2012/chart">
                      <c:ext xmlns:c15="http://schemas.microsoft.com/office/drawing/2012/chart" uri="{02D57815-91ED-43cb-92C2-25804820EDAC}">
                        <c15:formulaRef>
                          <c15:sqref>'Données historiques'!$AA$30:$AA$580</c15:sqref>
                        </c15:formulaRef>
                      </c:ext>
                    </c:extLst>
                    <c:numCache>
                      <c:formatCode>General</c:formatCode>
                      <c:ptCount val="551"/>
                    </c:numCache>
                  </c:numRef>
                </c:val>
                <c:smooth val="0"/>
                <c:extLst xmlns:c15="http://schemas.microsoft.com/office/drawing/2012/chart">
                  <c:ext xmlns:c16="http://schemas.microsoft.com/office/drawing/2014/chart" uri="{C3380CC4-5D6E-409C-BE32-E72D297353CC}">
                    <c16:uniqueId val="{0000000C-39FB-4B36-A812-21ADB57EA86B}"/>
                  </c:ext>
                </c:extLst>
              </c15:ser>
            </c15:filteredLineSeries>
            <c15:filteredLineSeries>
              <c15:ser>
                <c:idx val="13"/>
                <c:order val="13"/>
                <c:spPr>
                  <a:ln w="28575" cap="rnd" cmpd="sng" algn="ctr">
                    <a:solidFill>
                      <a:srgbClr val="F79646">
                        <a:lumMod val="75000"/>
                      </a:srgbClr>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historiques'!$D$30:$D$580</c15:sqref>
                        </c15:formulaRef>
                      </c:ext>
                    </c:extLst>
                    <c:numCache>
                      <c:formatCode>dd/mm/yyyy;@</c:formatCode>
                      <c:ptCount val="551"/>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numCache>
                  </c:numRef>
                </c:cat>
                <c:val>
                  <c:numRef>
                    <c:extLst xmlns:c15="http://schemas.microsoft.com/office/drawing/2012/chart">
                      <c:ext xmlns:c15="http://schemas.microsoft.com/office/drawing/2012/chart" uri="{02D57815-91ED-43cb-92C2-25804820EDAC}">
                        <c15:formulaRef>
                          <c15:sqref>'Données historiques'!$AB$30:$AB$580</c15:sqref>
                        </c15:formulaRef>
                      </c:ext>
                    </c:extLst>
                    <c:numCache>
                      <c:formatCode>General</c:formatCode>
                      <c:ptCount val="551"/>
                    </c:numCache>
                  </c:numRef>
                </c:val>
                <c:smooth val="0"/>
                <c:extLst xmlns:c15="http://schemas.microsoft.com/office/drawing/2012/chart">
                  <c:ext xmlns:c16="http://schemas.microsoft.com/office/drawing/2014/chart" uri="{C3380CC4-5D6E-409C-BE32-E72D297353CC}">
                    <c16:uniqueId val="{0000000D-39FB-4B36-A812-21ADB57EA86B}"/>
                  </c:ext>
                </c:extLst>
              </c15:ser>
            </c15:filteredLineSeries>
            <c15:filteredLineSeries>
              <c15:ser>
                <c:idx val="14"/>
                <c:order val="14"/>
                <c:spPr>
                  <a:ln w="28575" cap="rnd" cmpd="sng" algn="ctr">
                    <a:solidFill>
                      <a:srgbClr val="C00000"/>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historiques'!$D$30:$D$580</c15:sqref>
                        </c15:formulaRef>
                      </c:ext>
                    </c:extLst>
                    <c:numCache>
                      <c:formatCode>dd/mm/yyyy;@</c:formatCode>
                      <c:ptCount val="551"/>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numCache>
                  </c:numRef>
                </c:cat>
                <c:val>
                  <c:numRef>
                    <c:extLst xmlns:c15="http://schemas.microsoft.com/office/drawing/2012/chart">
                      <c:ext xmlns:c15="http://schemas.microsoft.com/office/drawing/2012/chart" uri="{02D57815-91ED-43cb-92C2-25804820EDAC}">
                        <c15:formulaRef>
                          <c15:sqref>'Données historiques'!$AC$30:$AC$580</c15:sqref>
                        </c15:formulaRef>
                      </c:ext>
                    </c:extLst>
                    <c:numCache>
                      <c:formatCode>General</c:formatCode>
                      <c:ptCount val="551"/>
                    </c:numCache>
                  </c:numRef>
                </c:val>
                <c:smooth val="0"/>
                <c:extLst xmlns:c15="http://schemas.microsoft.com/office/drawing/2012/chart">
                  <c:ext xmlns:c16="http://schemas.microsoft.com/office/drawing/2014/chart" uri="{C3380CC4-5D6E-409C-BE32-E72D297353CC}">
                    <c16:uniqueId val="{0000000E-39FB-4B36-A812-21ADB57EA86B}"/>
                  </c:ext>
                </c:extLst>
              </c15:ser>
            </c15:filteredLineSeries>
            <c15:filteredLineSeries>
              <c15:ser>
                <c:idx val="15"/>
                <c:order val="15"/>
                <c:spPr>
                  <a:ln w="28575" cap="rnd" cmpd="sng" algn="ctr">
                    <a:solidFill>
                      <a:srgbClr val="F79646">
                        <a:lumMod val="75000"/>
                      </a:srgbClr>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'Données historiques'!$D$30:$D$580</c15:sqref>
                        </c15:formulaRef>
                      </c:ext>
                    </c:extLst>
                    <c:numCache>
                      <c:formatCode>dd/mm/yyyy;@</c:formatCode>
                      <c:ptCount val="551"/>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pt idx="535">
                        <c:v>43203</c:v>
                      </c:pt>
                      <c:pt idx="536">
                        <c:v>43210</c:v>
                      </c:pt>
                      <c:pt idx="537">
                        <c:v>43217</c:v>
                      </c:pt>
                      <c:pt idx="538">
                        <c:v>43224</c:v>
                      </c:pt>
                      <c:pt idx="539">
                        <c:v>43231</c:v>
                      </c:pt>
                      <c:pt idx="540">
                        <c:v>43238</c:v>
                      </c:pt>
                      <c:pt idx="541">
                        <c:v>43245</c:v>
                      </c:pt>
                      <c:pt idx="542">
                        <c:v>43252</c:v>
                      </c:pt>
                      <c:pt idx="543">
                        <c:v>43259</c:v>
                      </c:pt>
                      <c:pt idx="544">
                        <c:v>43266</c:v>
                      </c:pt>
                      <c:pt idx="545">
                        <c:v>43273</c:v>
                      </c:pt>
                      <c:pt idx="546">
                        <c:v>43280</c:v>
                      </c:pt>
                      <c:pt idx="547">
                        <c:v>43287</c:v>
                      </c:pt>
                      <c:pt idx="548">
                        <c:v>43294</c:v>
                      </c:pt>
                      <c:pt idx="549">
                        <c:v>43301</c:v>
                      </c:pt>
                      <c:pt idx="550">
                        <c:v>43308</c:v>
                      </c:pt>
                    </c:numCache>
                  </c:numRef>
                </c:cat>
                <c:val>
                  <c:numRef>
                    <c:extLst xmlns:c15="http://schemas.microsoft.com/office/drawing/2012/chart">
                      <c:ext xmlns:c15="http://schemas.microsoft.com/office/drawing/2012/chart" uri="{02D57815-91ED-43cb-92C2-25804820EDAC}">
                        <c15:formulaRef>
                          <c15:sqref>'Données historiques'!$AD$34:$AD$580</c15:sqref>
                        </c15:formulaRef>
                      </c:ext>
                    </c:extLst>
                    <c:numCache>
                      <c:formatCode>General</c:formatCode>
                      <c:ptCount val="547"/>
                    </c:numCache>
                  </c:numRef>
                </c:val>
                <c:smooth val="0"/>
                <c:extLst xmlns:c15="http://schemas.microsoft.com/office/drawing/2012/chart">
                  <c:ext xmlns:c16="http://schemas.microsoft.com/office/drawing/2014/chart" uri="{C3380CC4-5D6E-409C-BE32-E72D297353CC}">
                    <c16:uniqueId val="{0000000F-39FB-4B36-A812-21ADB57EA86B}"/>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'Données historiques'!#REF!</c15:sqref>
                        </c15:formulaRef>
                      </c:ext>
                    </c:extLst>
                    <c:strCache>
                      <c:ptCount val="1"/>
                      <c:pt idx="0">
                        <c:v>#REF!</c:v>
                      </c:pt>
                    </c:strCache>
                  </c:strRef>
                </c:tx>
                <c:spPr>
                  <a:ln>
                    <a:solidFill>
                      <a:srgbClr val="C00000"/>
                    </a:solidFill>
                  </a:ln>
                </c:spPr>
                <c:marker>
                  <c:symbol val="none"/>
                </c:marker>
                <c:cat>
                  <c:numRef>
                    <c:extLst xmlns:c15="http://schemas.microsoft.com/office/drawing/2012/chart">
                      <c:ext xmlns:c15="http://schemas.microsoft.com/office/drawing/2012/chart" uri="{02D57815-91ED-43cb-92C2-25804820EDAC}">
                        <c15:formulaRef>
                          <c15:sqref>'Données historiques'!$D$30:$D$564</c15:sqref>
                        </c15:formulaRef>
                      </c:ext>
                    </c:extLst>
                    <c:numCache>
                      <c:formatCode>dd/mm/yyyy;@</c:formatCode>
                      <c:ptCount val="535"/>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numCache>
                  </c:numRef>
                </c:cat>
                <c:val>
                  <c:numRef>
                    <c:extLst xmlns:c15="http://schemas.microsoft.com/office/drawing/2012/chart">
                      <c:ext xmlns:c15="http://schemas.microsoft.com/office/drawing/2012/chart" uri="{02D57815-91ED-43cb-92C2-25804820EDAC}">
                        <c15:formulaRef>
                          <c15:sqref>'Données historiques'!$AD$34:$AD$564</c15:sqref>
                        </c15:formulaRef>
                      </c:ext>
                    </c:extLst>
                    <c:numCache>
                      <c:formatCode>General</c:formatCode>
                      <c:ptCount val="531"/>
                    </c:numCache>
                  </c:numRef>
                </c:val>
                <c:smooth val="0"/>
                <c:extLst xmlns:c15="http://schemas.microsoft.com/office/drawing/2012/chart">
                  <c:ext xmlns:c16="http://schemas.microsoft.com/office/drawing/2014/chart" uri="{C3380CC4-5D6E-409C-BE32-E72D297353CC}">
                    <c16:uniqueId val="{00000010-39FB-4B36-A812-21ADB57EA86B}"/>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'Données historiques'!$AF$29</c15:sqref>
                        </c15:formulaRef>
                      </c:ext>
                    </c:extLst>
                    <c:strCache>
                      <c:ptCount val="1"/>
                      <c:pt idx="0">
                        <c:v>SGDC</c:v>
                      </c:pt>
                    </c:strCache>
                  </c:strRef>
                </c:tx>
                <c:spPr>
                  <a:ln>
                    <a:solidFill>
                      <a:srgbClr val="F79646">
                        <a:lumMod val="75000"/>
                      </a:srgbClr>
                    </a:solidFill>
                  </a:ln>
                </c:spPr>
                <c:marker>
                  <c:symbol val="none"/>
                </c:marker>
                <c:cat>
                  <c:numRef>
                    <c:extLst xmlns:c15="http://schemas.microsoft.com/office/drawing/2012/chart">
                      <c:ext xmlns:c15="http://schemas.microsoft.com/office/drawing/2012/chart" uri="{02D57815-91ED-43cb-92C2-25804820EDAC}">
                        <c15:formulaRef>
                          <c15:sqref>'Données historiques'!$D$30:$D$564</c15:sqref>
                        </c15:formulaRef>
                      </c:ext>
                    </c:extLst>
                    <c:numCache>
                      <c:formatCode>dd/mm/yyyy;@</c:formatCode>
                      <c:ptCount val="535"/>
                      <c:pt idx="0">
                        <c:v>39458</c:v>
                      </c:pt>
                      <c:pt idx="1">
                        <c:v>39465</c:v>
                      </c:pt>
                      <c:pt idx="2">
                        <c:v>39472</c:v>
                      </c:pt>
                      <c:pt idx="3">
                        <c:v>39479</c:v>
                      </c:pt>
                      <c:pt idx="4">
                        <c:v>39486</c:v>
                      </c:pt>
                      <c:pt idx="5">
                        <c:v>39493</c:v>
                      </c:pt>
                      <c:pt idx="6">
                        <c:v>39500</c:v>
                      </c:pt>
                      <c:pt idx="7">
                        <c:v>39507</c:v>
                      </c:pt>
                      <c:pt idx="8">
                        <c:v>39514</c:v>
                      </c:pt>
                      <c:pt idx="9">
                        <c:v>39521</c:v>
                      </c:pt>
                      <c:pt idx="10">
                        <c:v>39528</c:v>
                      </c:pt>
                      <c:pt idx="11">
                        <c:v>39535</c:v>
                      </c:pt>
                      <c:pt idx="12">
                        <c:v>39542</c:v>
                      </c:pt>
                      <c:pt idx="13">
                        <c:v>39549</c:v>
                      </c:pt>
                      <c:pt idx="14">
                        <c:v>39556</c:v>
                      </c:pt>
                      <c:pt idx="15">
                        <c:v>39563</c:v>
                      </c:pt>
                      <c:pt idx="16">
                        <c:v>39570</c:v>
                      </c:pt>
                      <c:pt idx="17">
                        <c:v>39577</c:v>
                      </c:pt>
                      <c:pt idx="18">
                        <c:v>39584</c:v>
                      </c:pt>
                      <c:pt idx="19">
                        <c:v>39591</c:v>
                      </c:pt>
                      <c:pt idx="20">
                        <c:v>39598</c:v>
                      </c:pt>
                      <c:pt idx="21">
                        <c:v>39605</c:v>
                      </c:pt>
                      <c:pt idx="22">
                        <c:v>39612</c:v>
                      </c:pt>
                      <c:pt idx="23">
                        <c:v>39619</c:v>
                      </c:pt>
                      <c:pt idx="24">
                        <c:v>39626</c:v>
                      </c:pt>
                      <c:pt idx="25">
                        <c:v>39633</c:v>
                      </c:pt>
                      <c:pt idx="26">
                        <c:v>39640</c:v>
                      </c:pt>
                      <c:pt idx="27">
                        <c:v>39647</c:v>
                      </c:pt>
                      <c:pt idx="28">
                        <c:v>39654</c:v>
                      </c:pt>
                      <c:pt idx="29">
                        <c:v>39661</c:v>
                      </c:pt>
                      <c:pt idx="30">
                        <c:v>39668</c:v>
                      </c:pt>
                      <c:pt idx="31">
                        <c:v>39675</c:v>
                      </c:pt>
                      <c:pt idx="32">
                        <c:v>39682</c:v>
                      </c:pt>
                      <c:pt idx="33">
                        <c:v>39689</c:v>
                      </c:pt>
                      <c:pt idx="34">
                        <c:v>39696</c:v>
                      </c:pt>
                      <c:pt idx="35">
                        <c:v>39703</c:v>
                      </c:pt>
                      <c:pt idx="36">
                        <c:v>39710</c:v>
                      </c:pt>
                      <c:pt idx="37">
                        <c:v>39717</c:v>
                      </c:pt>
                      <c:pt idx="38">
                        <c:v>39724</c:v>
                      </c:pt>
                      <c:pt idx="39">
                        <c:v>39731</c:v>
                      </c:pt>
                      <c:pt idx="40">
                        <c:v>39738</c:v>
                      </c:pt>
                      <c:pt idx="41">
                        <c:v>39745</c:v>
                      </c:pt>
                      <c:pt idx="42">
                        <c:v>39752</c:v>
                      </c:pt>
                      <c:pt idx="43">
                        <c:v>39759</c:v>
                      </c:pt>
                      <c:pt idx="44">
                        <c:v>39766</c:v>
                      </c:pt>
                      <c:pt idx="45">
                        <c:v>39773</c:v>
                      </c:pt>
                      <c:pt idx="46">
                        <c:v>39780</c:v>
                      </c:pt>
                      <c:pt idx="47">
                        <c:v>39787</c:v>
                      </c:pt>
                      <c:pt idx="48">
                        <c:v>39794</c:v>
                      </c:pt>
                      <c:pt idx="49">
                        <c:v>39801</c:v>
                      </c:pt>
                      <c:pt idx="50">
                        <c:v>39808</c:v>
                      </c:pt>
                      <c:pt idx="51">
                        <c:v>39815</c:v>
                      </c:pt>
                      <c:pt idx="52">
                        <c:v>39822</c:v>
                      </c:pt>
                      <c:pt idx="53">
                        <c:v>39829</c:v>
                      </c:pt>
                      <c:pt idx="54">
                        <c:v>39836</c:v>
                      </c:pt>
                      <c:pt idx="55">
                        <c:v>39843</c:v>
                      </c:pt>
                      <c:pt idx="56">
                        <c:v>39850</c:v>
                      </c:pt>
                      <c:pt idx="57">
                        <c:v>39857</c:v>
                      </c:pt>
                      <c:pt idx="58">
                        <c:v>39864</c:v>
                      </c:pt>
                      <c:pt idx="59">
                        <c:v>39871</c:v>
                      </c:pt>
                      <c:pt idx="60">
                        <c:v>39878</c:v>
                      </c:pt>
                      <c:pt idx="61">
                        <c:v>39885</c:v>
                      </c:pt>
                      <c:pt idx="62">
                        <c:v>39892</c:v>
                      </c:pt>
                      <c:pt idx="63">
                        <c:v>39899</c:v>
                      </c:pt>
                      <c:pt idx="64">
                        <c:v>39906</c:v>
                      </c:pt>
                      <c:pt idx="65">
                        <c:v>39913</c:v>
                      </c:pt>
                      <c:pt idx="66">
                        <c:v>39920</c:v>
                      </c:pt>
                      <c:pt idx="67">
                        <c:v>39927</c:v>
                      </c:pt>
                      <c:pt idx="68">
                        <c:v>39934</c:v>
                      </c:pt>
                      <c:pt idx="69">
                        <c:v>39941</c:v>
                      </c:pt>
                      <c:pt idx="70">
                        <c:v>39948</c:v>
                      </c:pt>
                      <c:pt idx="71">
                        <c:v>39955</c:v>
                      </c:pt>
                      <c:pt idx="72">
                        <c:v>39962</c:v>
                      </c:pt>
                      <c:pt idx="73">
                        <c:v>39969</c:v>
                      </c:pt>
                      <c:pt idx="74">
                        <c:v>39976</c:v>
                      </c:pt>
                      <c:pt idx="75">
                        <c:v>39983</c:v>
                      </c:pt>
                      <c:pt idx="76">
                        <c:v>39990</c:v>
                      </c:pt>
                      <c:pt idx="77">
                        <c:v>39997</c:v>
                      </c:pt>
                      <c:pt idx="78">
                        <c:v>40004</c:v>
                      </c:pt>
                      <c:pt idx="79">
                        <c:v>40011</c:v>
                      </c:pt>
                      <c:pt idx="80">
                        <c:v>40018</c:v>
                      </c:pt>
                      <c:pt idx="81">
                        <c:v>40025</c:v>
                      </c:pt>
                      <c:pt idx="82">
                        <c:v>40032</c:v>
                      </c:pt>
                      <c:pt idx="83">
                        <c:v>40039</c:v>
                      </c:pt>
                      <c:pt idx="84">
                        <c:v>40046</c:v>
                      </c:pt>
                      <c:pt idx="85">
                        <c:v>40053</c:v>
                      </c:pt>
                      <c:pt idx="86">
                        <c:v>40060</c:v>
                      </c:pt>
                      <c:pt idx="87">
                        <c:v>40067</c:v>
                      </c:pt>
                      <c:pt idx="88">
                        <c:v>40074</c:v>
                      </c:pt>
                      <c:pt idx="89">
                        <c:v>40081</c:v>
                      </c:pt>
                      <c:pt idx="90">
                        <c:v>40088</c:v>
                      </c:pt>
                      <c:pt idx="91">
                        <c:v>40095</c:v>
                      </c:pt>
                      <c:pt idx="92">
                        <c:v>40102</c:v>
                      </c:pt>
                      <c:pt idx="93">
                        <c:v>40109</c:v>
                      </c:pt>
                      <c:pt idx="94">
                        <c:v>40116</c:v>
                      </c:pt>
                      <c:pt idx="95">
                        <c:v>40123</c:v>
                      </c:pt>
                      <c:pt idx="96">
                        <c:v>40130</c:v>
                      </c:pt>
                      <c:pt idx="97">
                        <c:v>40137</c:v>
                      </c:pt>
                      <c:pt idx="98">
                        <c:v>40144</c:v>
                      </c:pt>
                      <c:pt idx="99">
                        <c:v>40151</c:v>
                      </c:pt>
                      <c:pt idx="100">
                        <c:v>40158</c:v>
                      </c:pt>
                      <c:pt idx="101">
                        <c:v>40165</c:v>
                      </c:pt>
                      <c:pt idx="102">
                        <c:v>40172</c:v>
                      </c:pt>
                      <c:pt idx="103">
                        <c:v>40179</c:v>
                      </c:pt>
                      <c:pt idx="104">
                        <c:v>40186</c:v>
                      </c:pt>
                      <c:pt idx="105">
                        <c:v>40193</c:v>
                      </c:pt>
                      <c:pt idx="106">
                        <c:v>40200</c:v>
                      </c:pt>
                      <c:pt idx="107">
                        <c:v>40207</c:v>
                      </c:pt>
                      <c:pt idx="108">
                        <c:v>40214</c:v>
                      </c:pt>
                      <c:pt idx="109">
                        <c:v>40221</c:v>
                      </c:pt>
                      <c:pt idx="110">
                        <c:v>40228</c:v>
                      </c:pt>
                      <c:pt idx="111">
                        <c:v>40235</c:v>
                      </c:pt>
                      <c:pt idx="112">
                        <c:v>40242</c:v>
                      </c:pt>
                      <c:pt idx="113">
                        <c:v>40249</c:v>
                      </c:pt>
                      <c:pt idx="114">
                        <c:v>40256</c:v>
                      </c:pt>
                      <c:pt idx="115">
                        <c:v>40263</c:v>
                      </c:pt>
                      <c:pt idx="116">
                        <c:v>40270</c:v>
                      </c:pt>
                      <c:pt idx="117">
                        <c:v>40277</c:v>
                      </c:pt>
                      <c:pt idx="118">
                        <c:v>40284</c:v>
                      </c:pt>
                      <c:pt idx="119">
                        <c:v>40291</c:v>
                      </c:pt>
                      <c:pt idx="120">
                        <c:v>40298</c:v>
                      </c:pt>
                      <c:pt idx="121">
                        <c:v>40305</c:v>
                      </c:pt>
                      <c:pt idx="122">
                        <c:v>40312</c:v>
                      </c:pt>
                      <c:pt idx="123">
                        <c:v>40319</c:v>
                      </c:pt>
                      <c:pt idx="124">
                        <c:v>40326</c:v>
                      </c:pt>
                      <c:pt idx="125">
                        <c:v>40333</c:v>
                      </c:pt>
                      <c:pt idx="126">
                        <c:v>40340</c:v>
                      </c:pt>
                      <c:pt idx="127">
                        <c:v>40347</c:v>
                      </c:pt>
                      <c:pt idx="128">
                        <c:v>40354</c:v>
                      </c:pt>
                      <c:pt idx="129">
                        <c:v>40361</c:v>
                      </c:pt>
                      <c:pt idx="130">
                        <c:v>40368</c:v>
                      </c:pt>
                      <c:pt idx="131">
                        <c:v>40375</c:v>
                      </c:pt>
                      <c:pt idx="132">
                        <c:v>40382</c:v>
                      </c:pt>
                      <c:pt idx="133">
                        <c:v>40389</c:v>
                      </c:pt>
                      <c:pt idx="134">
                        <c:v>40396</c:v>
                      </c:pt>
                      <c:pt idx="135">
                        <c:v>40403</c:v>
                      </c:pt>
                      <c:pt idx="136">
                        <c:v>40410</c:v>
                      </c:pt>
                      <c:pt idx="137">
                        <c:v>40417</c:v>
                      </c:pt>
                      <c:pt idx="138">
                        <c:v>40424</c:v>
                      </c:pt>
                      <c:pt idx="139">
                        <c:v>40431</c:v>
                      </c:pt>
                      <c:pt idx="140">
                        <c:v>40438</c:v>
                      </c:pt>
                      <c:pt idx="141">
                        <c:v>40445</c:v>
                      </c:pt>
                      <c:pt idx="142">
                        <c:v>40452</c:v>
                      </c:pt>
                      <c:pt idx="143">
                        <c:v>40459</c:v>
                      </c:pt>
                      <c:pt idx="144">
                        <c:v>40466</c:v>
                      </c:pt>
                      <c:pt idx="145">
                        <c:v>40473</c:v>
                      </c:pt>
                      <c:pt idx="146">
                        <c:v>40480</c:v>
                      </c:pt>
                      <c:pt idx="147">
                        <c:v>40487</c:v>
                      </c:pt>
                      <c:pt idx="148">
                        <c:v>40494</c:v>
                      </c:pt>
                      <c:pt idx="149">
                        <c:v>40501</c:v>
                      </c:pt>
                      <c:pt idx="150">
                        <c:v>40508</c:v>
                      </c:pt>
                      <c:pt idx="151">
                        <c:v>40515</c:v>
                      </c:pt>
                      <c:pt idx="152">
                        <c:v>40522</c:v>
                      </c:pt>
                      <c:pt idx="153">
                        <c:v>40529</c:v>
                      </c:pt>
                      <c:pt idx="154">
                        <c:v>40536</c:v>
                      </c:pt>
                      <c:pt idx="155">
                        <c:v>40543</c:v>
                      </c:pt>
                      <c:pt idx="156">
                        <c:v>40550</c:v>
                      </c:pt>
                      <c:pt idx="157">
                        <c:v>40557</c:v>
                      </c:pt>
                      <c:pt idx="158">
                        <c:v>40564</c:v>
                      </c:pt>
                      <c:pt idx="159">
                        <c:v>40571</c:v>
                      </c:pt>
                      <c:pt idx="160">
                        <c:v>40578</c:v>
                      </c:pt>
                      <c:pt idx="161">
                        <c:v>40585</c:v>
                      </c:pt>
                      <c:pt idx="162">
                        <c:v>40592</c:v>
                      </c:pt>
                      <c:pt idx="163">
                        <c:v>40599</c:v>
                      </c:pt>
                      <c:pt idx="164">
                        <c:v>40606</c:v>
                      </c:pt>
                      <c:pt idx="165">
                        <c:v>40613</c:v>
                      </c:pt>
                      <c:pt idx="166">
                        <c:v>40620</c:v>
                      </c:pt>
                      <c:pt idx="167">
                        <c:v>40627</c:v>
                      </c:pt>
                      <c:pt idx="168">
                        <c:v>40634</c:v>
                      </c:pt>
                      <c:pt idx="169">
                        <c:v>40641</c:v>
                      </c:pt>
                      <c:pt idx="170">
                        <c:v>40648</c:v>
                      </c:pt>
                      <c:pt idx="171">
                        <c:v>40655</c:v>
                      </c:pt>
                      <c:pt idx="172">
                        <c:v>40662</c:v>
                      </c:pt>
                      <c:pt idx="173">
                        <c:v>40669</c:v>
                      </c:pt>
                      <c:pt idx="174">
                        <c:v>40676</c:v>
                      </c:pt>
                      <c:pt idx="175">
                        <c:v>40683</c:v>
                      </c:pt>
                      <c:pt idx="176">
                        <c:v>40690</c:v>
                      </c:pt>
                      <c:pt idx="177">
                        <c:v>40697</c:v>
                      </c:pt>
                      <c:pt idx="178">
                        <c:v>40704</c:v>
                      </c:pt>
                      <c:pt idx="179">
                        <c:v>40711</c:v>
                      </c:pt>
                      <c:pt idx="180">
                        <c:v>40718</c:v>
                      </c:pt>
                      <c:pt idx="181">
                        <c:v>40725</c:v>
                      </c:pt>
                      <c:pt idx="182">
                        <c:v>40732</c:v>
                      </c:pt>
                      <c:pt idx="183">
                        <c:v>40739</c:v>
                      </c:pt>
                      <c:pt idx="184">
                        <c:v>40746</c:v>
                      </c:pt>
                      <c:pt idx="185">
                        <c:v>40753</c:v>
                      </c:pt>
                      <c:pt idx="186">
                        <c:v>40760</c:v>
                      </c:pt>
                      <c:pt idx="187">
                        <c:v>40767</c:v>
                      </c:pt>
                      <c:pt idx="188">
                        <c:v>40774</c:v>
                      </c:pt>
                      <c:pt idx="189">
                        <c:v>40781</c:v>
                      </c:pt>
                      <c:pt idx="190">
                        <c:v>40788</c:v>
                      </c:pt>
                      <c:pt idx="191">
                        <c:v>40795</c:v>
                      </c:pt>
                      <c:pt idx="192">
                        <c:v>40802</c:v>
                      </c:pt>
                      <c:pt idx="193">
                        <c:v>40809</c:v>
                      </c:pt>
                      <c:pt idx="194">
                        <c:v>40816</c:v>
                      </c:pt>
                      <c:pt idx="195">
                        <c:v>40823</c:v>
                      </c:pt>
                      <c:pt idx="196">
                        <c:v>40830</c:v>
                      </c:pt>
                      <c:pt idx="197">
                        <c:v>40837</c:v>
                      </c:pt>
                      <c:pt idx="198">
                        <c:v>40844</c:v>
                      </c:pt>
                      <c:pt idx="199">
                        <c:v>40851</c:v>
                      </c:pt>
                      <c:pt idx="200">
                        <c:v>40858</c:v>
                      </c:pt>
                      <c:pt idx="201">
                        <c:v>40865</c:v>
                      </c:pt>
                      <c:pt idx="202">
                        <c:v>40872</c:v>
                      </c:pt>
                      <c:pt idx="203">
                        <c:v>40879</c:v>
                      </c:pt>
                      <c:pt idx="204">
                        <c:v>40886</c:v>
                      </c:pt>
                      <c:pt idx="205">
                        <c:v>40893</c:v>
                      </c:pt>
                      <c:pt idx="206">
                        <c:v>40900</c:v>
                      </c:pt>
                      <c:pt idx="207">
                        <c:v>40907</c:v>
                      </c:pt>
                      <c:pt idx="208">
                        <c:v>40914</c:v>
                      </c:pt>
                      <c:pt idx="209">
                        <c:v>40921</c:v>
                      </c:pt>
                      <c:pt idx="210">
                        <c:v>40928</c:v>
                      </c:pt>
                      <c:pt idx="211">
                        <c:v>40935</c:v>
                      </c:pt>
                      <c:pt idx="212">
                        <c:v>40942</c:v>
                      </c:pt>
                      <c:pt idx="213">
                        <c:v>40949</c:v>
                      </c:pt>
                      <c:pt idx="214">
                        <c:v>40956</c:v>
                      </c:pt>
                      <c:pt idx="215">
                        <c:v>40963</c:v>
                      </c:pt>
                      <c:pt idx="216">
                        <c:v>40970</c:v>
                      </c:pt>
                      <c:pt idx="217">
                        <c:v>40977</c:v>
                      </c:pt>
                      <c:pt idx="218">
                        <c:v>40984</c:v>
                      </c:pt>
                      <c:pt idx="219">
                        <c:v>40991</c:v>
                      </c:pt>
                      <c:pt idx="220">
                        <c:v>40998</c:v>
                      </c:pt>
                      <c:pt idx="221">
                        <c:v>41005</c:v>
                      </c:pt>
                      <c:pt idx="222">
                        <c:v>41012</c:v>
                      </c:pt>
                      <c:pt idx="223">
                        <c:v>41019</c:v>
                      </c:pt>
                      <c:pt idx="224">
                        <c:v>41026</c:v>
                      </c:pt>
                      <c:pt idx="225">
                        <c:v>41033</c:v>
                      </c:pt>
                      <c:pt idx="226">
                        <c:v>41040</c:v>
                      </c:pt>
                      <c:pt idx="227">
                        <c:v>41047</c:v>
                      </c:pt>
                      <c:pt idx="228">
                        <c:v>41054</c:v>
                      </c:pt>
                      <c:pt idx="229">
                        <c:v>41061</c:v>
                      </c:pt>
                      <c:pt idx="230">
                        <c:v>41068</c:v>
                      </c:pt>
                      <c:pt idx="231">
                        <c:v>41075</c:v>
                      </c:pt>
                      <c:pt idx="232">
                        <c:v>41082</c:v>
                      </c:pt>
                      <c:pt idx="233">
                        <c:v>41089</c:v>
                      </c:pt>
                      <c:pt idx="234">
                        <c:v>41096</c:v>
                      </c:pt>
                      <c:pt idx="235">
                        <c:v>41103</c:v>
                      </c:pt>
                      <c:pt idx="236">
                        <c:v>41110</c:v>
                      </c:pt>
                      <c:pt idx="237">
                        <c:v>41117</c:v>
                      </c:pt>
                      <c:pt idx="238">
                        <c:v>41124</c:v>
                      </c:pt>
                      <c:pt idx="239">
                        <c:v>41131</c:v>
                      </c:pt>
                      <c:pt idx="240">
                        <c:v>41138</c:v>
                      </c:pt>
                      <c:pt idx="241">
                        <c:v>41145</c:v>
                      </c:pt>
                      <c:pt idx="242">
                        <c:v>41152</c:v>
                      </c:pt>
                      <c:pt idx="243">
                        <c:v>41159</c:v>
                      </c:pt>
                      <c:pt idx="244">
                        <c:v>41166</c:v>
                      </c:pt>
                      <c:pt idx="245">
                        <c:v>41173</c:v>
                      </c:pt>
                      <c:pt idx="246">
                        <c:v>41180</c:v>
                      </c:pt>
                      <c:pt idx="247">
                        <c:v>41187</c:v>
                      </c:pt>
                      <c:pt idx="248">
                        <c:v>41194</c:v>
                      </c:pt>
                      <c:pt idx="249">
                        <c:v>41201</c:v>
                      </c:pt>
                      <c:pt idx="250">
                        <c:v>41208</c:v>
                      </c:pt>
                      <c:pt idx="251">
                        <c:v>41215</c:v>
                      </c:pt>
                      <c:pt idx="252">
                        <c:v>41222</c:v>
                      </c:pt>
                      <c:pt idx="253">
                        <c:v>41229</c:v>
                      </c:pt>
                      <c:pt idx="254">
                        <c:v>41236</c:v>
                      </c:pt>
                      <c:pt idx="255">
                        <c:v>41243</c:v>
                      </c:pt>
                      <c:pt idx="256">
                        <c:v>41250</c:v>
                      </c:pt>
                      <c:pt idx="257">
                        <c:v>41257</c:v>
                      </c:pt>
                      <c:pt idx="258">
                        <c:v>41264</c:v>
                      </c:pt>
                      <c:pt idx="259">
                        <c:v>41271</c:v>
                      </c:pt>
                      <c:pt idx="260">
                        <c:v>41278</c:v>
                      </c:pt>
                      <c:pt idx="261">
                        <c:v>41285</c:v>
                      </c:pt>
                      <c:pt idx="262">
                        <c:v>41292</c:v>
                      </c:pt>
                      <c:pt idx="263">
                        <c:v>41299</c:v>
                      </c:pt>
                      <c:pt idx="264">
                        <c:v>41306</c:v>
                      </c:pt>
                      <c:pt idx="265">
                        <c:v>41313</c:v>
                      </c:pt>
                      <c:pt idx="266">
                        <c:v>41320</c:v>
                      </c:pt>
                      <c:pt idx="267">
                        <c:v>41327</c:v>
                      </c:pt>
                      <c:pt idx="268">
                        <c:v>41334</c:v>
                      </c:pt>
                      <c:pt idx="269">
                        <c:v>41341</c:v>
                      </c:pt>
                      <c:pt idx="270">
                        <c:v>41348</c:v>
                      </c:pt>
                      <c:pt idx="271">
                        <c:v>41355</c:v>
                      </c:pt>
                      <c:pt idx="272">
                        <c:v>41362</c:v>
                      </c:pt>
                      <c:pt idx="273">
                        <c:v>41369</c:v>
                      </c:pt>
                      <c:pt idx="274">
                        <c:v>41376</c:v>
                      </c:pt>
                      <c:pt idx="275">
                        <c:v>41383</c:v>
                      </c:pt>
                      <c:pt idx="276">
                        <c:v>41390</c:v>
                      </c:pt>
                      <c:pt idx="277">
                        <c:v>41397</c:v>
                      </c:pt>
                      <c:pt idx="278">
                        <c:v>41404</c:v>
                      </c:pt>
                      <c:pt idx="279">
                        <c:v>41411</c:v>
                      </c:pt>
                      <c:pt idx="280">
                        <c:v>41418</c:v>
                      </c:pt>
                      <c:pt idx="281">
                        <c:v>41425</c:v>
                      </c:pt>
                      <c:pt idx="282">
                        <c:v>41432</c:v>
                      </c:pt>
                      <c:pt idx="283">
                        <c:v>41439</c:v>
                      </c:pt>
                      <c:pt idx="284">
                        <c:v>41446</c:v>
                      </c:pt>
                      <c:pt idx="285">
                        <c:v>41453</c:v>
                      </c:pt>
                      <c:pt idx="286">
                        <c:v>41460</c:v>
                      </c:pt>
                      <c:pt idx="287">
                        <c:v>41467</c:v>
                      </c:pt>
                      <c:pt idx="288">
                        <c:v>41474</c:v>
                      </c:pt>
                      <c:pt idx="289">
                        <c:v>41481</c:v>
                      </c:pt>
                      <c:pt idx="290">
                        <c:v>41488</c:v>
                      </c:pt>
                      <c:pt idx="291">
                        <c:v>41495</c:v>
                      </c:pt>
                      <c:pt idx="292">
                        <c:v>41502</c:v>
                      </c:pt>
                      <c:pt idx="293">
                        <c:v>41509</c:v>
                      </c:pt>
                      <c:pt idx="294">
                        <c:v>41516</c:v>
                      </c:pt>
                      <c:pt idx="295">
                        <c:v>41523</c:v>
                      </c:pt>
                      <c:pt idx="296">
                        <c:v>41530</c:v>
                      </c:pt>
                      <c:pt idx="297">
                        <c:v>41537</c:v>
                      </c:pt>
                      <c:pt idx="298">
                        <c:v>41544</c:v>
                      </c:pt>
                      <c:pt idx="299">
                        <c:v>41551</c:v>
                      </c:pt>
                      <c:pt idx="300">
                        <c:v>41558</c:v>
                      </c:pt>
                      <c:pt idx="301">
                        <c:v>41565</c:v>
                      </c:pt>
                      <c:pt idx="302">
                        <c:v>41572</c:v>
                      </c:pt>
                      <c:pt idx="303">
                        <c:v>41579</c:v>
                      </c:pt>
                      <c:pt idx="304">
                        <c:v>41586</c:v>
                      </c:pt>
                      <c:pt idx="305">
                        <c:v>41593</c:v>
                      </c:pt>
                      <c:pt idx="306">
                        <c:v>41600</c:v>
                      </c:pt>
                      <c:pt idx="307">
                        <c:v>41607</c:v>
                      </c:pt>
                      <c:pt idx="308">
                        <c:v>41614</c:v>
                      </c:pt>
                      <c:pt idx="309">
                        <c:v>41621</c:v>
                      </c:pt>
                      <c:pt idx="310">
                        <c:v>41628</c:v>
                      </c:pt>
                      <c:pt idx="311">
                        <c:v>41635</c:v>
                      </c:pt>
                      <c:pt idx="312">
                        <c:v>41642</c:v>
                      </c:pt>
                      <c:pt idx="313">
                        <c:v>41649</c:v>
                      </c:pt>
                      <c:pt idx="314">
                        <c:v>41656</c:v>
                      </c:pt>
                      <c:pt idx="315">
                        <c:v>41663</c:v>
                      </c:pt>
                      <c:pt idx="316">
                        <c:v>41670</c:v>
                      </c:pt>
                      <c:pt idx="317">
                        <c:v>41677</c:v>
                      </c:pt>
                      <c:pt idx="318">
                        <c:v>41684</c:v>
                      </c:pt>
                      <c:pt idx="319">
                        <c:v>41691</c:v>
                      </c:pt>
                      <c:pt idx="320">
                        <c:v>41698</c:v>
                      </c:pt>
                      <c:pt idx="321">
                        <c:v>41705</c:v>
                      </c:pt>
                      <c:pt idx="322">
                        <c:v>41712</c:v>
                      </c:pt>
                      <c:pt idx="323">
                        <c:v>41719</c:v>
                      </c:pt>
                      <c:pt idx="324">
                        <c:v>41726</c:v>
                      </c:pt>
                      <c:pt idx="325">
                        <c:v>41733</c:v>
                      </c:pt>
                      <c:pt idx="326">
                        <c:v>41740</c:v>
                      </c:pt>
                      <c:pt idx="327">
                        <c:v>41747</c:v>
                      </c:pt>
                      <c:pt idx="328">
                        <c:v>41754</c:v>
                      </c:pt>
                      <c:pt idx="329">
                        <c:v>41761</c:v>
                      </c:pt>
                      <c:pt idx="330">
                        <c:v>41768</c:v>
                      </c:pt>
                      <c:pt idx="331">
                        <c:v>41775</c:v>
                      </c:pt>
                      <c:pt idx="332">
                        <c:v>41782</c:v>
                      </c:pt>
                      <c:pt idx="333">
                        <c:v>41789</c:v>
                      </c:pt>
                      <c:pt idx="334">
                        <c:v>41796</c:v>
                      </c:pt>
                      <c:pt idx="335">
                        <c:v>41803</c:v>
                      </c:pt>
                      <c:pt idx="336">
                        <c:v>41810</c:v>
                      </c:pt>
                      <c:pt idx="337">
                        <c:v>41817</c:v>
                      </c:pt>
                      <c:pt idx="338">
                        <c:v>41824</c:v>
                      </c:pt>
                      <c:pt idx="339">
                        <c:v>41831</c:v>
                      </c:pt>
                      <c:pt idx="340">
                        <c:v>41838</c:v>
                      </c:pt>
                      <c:pt idx="341">
                        <c:v>41845</c:v>
                      </c:pt>
                      <c:pt idx="342">
                        <c:v>41852</c:v>
                      </c:pt>
                      <c:pt idx="343">
                        <c:v>41859</c:v>
                      </c:pt>
                      <c:pt idx="344">
                        <c:v>41866</c:v>
                      </c:pt>
                      <c:pt idx="345">
                        <c:v>41873</c:v>
                      </c:pt>
                      <c:pt idx="346">
                        <c:v>41880</c:v>
                      </c:pt>
                      <c:pt idx="347">
                        <c:v>41887</c:v>
                      </c:pt>
                      <c:pt idx="348">
                        <c:v>41894</c:v>
                      </c:pt>
                      <c:pt idx="349">
                        <c:v>41901</c:v>
                      </c:pt>
                      <c:pt idx="350">
                        <c:v>41908</c:v>
                      </c:pt>
                      <c:pt idx="351">
                        <c:v>41915</c:v>
                      </c:pt>
                      <c:pt idx="352">
                        <c:v>41922</c:v>
                      </c:pt>
                      <c:pt idx="353">
                        <c:v>41929</c:v>
                      </c:pt>
                      <c:pt idx="354">
                        <c:v>41936</c:v>
                      </c:pt>
                      <c:pt idx="355">
                        <c:v>41943</c:v>
                      </c:pt>
                      <c:pt idx="356">
                        <c:v>41950</c:v>
                      </c:pt>
                      <c:pt idx="357">
                        <c:v>41957</c:v>
                      </c:pt>
                      <c:pt idx="358">
                        <c:v>41964</c:v>
                      </c:pt>
                      <c:pt idx="359">
                        <c:v>41971</c:v>
                      </c:pt>
                      <c:pt idx="360">
                        <c:v>41978</c:v>
                      </c:pt>
                      <c:pt idx="361">
                        <c:v>41985</c:v>
                      </c:pt>
                      <c:pt idx="362">
                        <c:v>41992</c:v>
                      </c:pt>
                      <c:pt idx="363">
                        <c:v>41999</c:v>
                      </c:pt>
                      <c:pt idx="364">
                        <c:v>42006</c:v>
                      </c:pt>
                      <c:pt idx="365">
                        <c:v>42013</c:v>
                      </c:pt>
                      <c:pt idx="366">
                        <c:v>42020</c:v>
                      </c:pt>
                      <c:pt idx="367">
                        <c:v>42027</c:v>
                      </c:pt>
                      <c:pt idx="368">
                        <c:v>42034</c:v>
                      </c:pt>
                      <c:pt idx="369">
                        <c:v>42041</c:v>
                      </c:pt>
                      <c:pt idx="370">
                        <c:v>42048</c:v>
                      </c:pt>
                      <c:pt idx="371">
                        <c:v>42055</c:v>
                      </c:pt>
                      <c:pt idx="372">
                        <c:v>42062</c:v>
                      </c:pt>
                      <c:pt idx="373">
                        <c:v>42069</c:v>
                      </c:pt>
                      <c:pt idx="374">
                        <c:v>42076</c:v>
                      </c:pt>
                      <c:pt idx="375">
                        <c:v>42083</c:v>
                      </c:pt>
                      <c:pt idx="376">
                        <c:v>42090</c:v>
                      </c:pt>
                      <c:pt idx="377">
                        <c:v>42097</c:v>
                      </c:pt>
                      <c:pt idx="378">
                        <c:v>42104</c:v>
                      </c:pt>
                      <c:pt idx="379">
                        <c:v>42111</c:v>
                      </c:pt>
                      <c:pt idx="380">
                        <c:v>42118</c:v>
                      </c:pt>
                      <c:pt idx="381">
                        <c:v>42125</c:v>
                      </c:pt>
                      <c:pt idx="382">
                        <c:v>42132</c:v>
                      </c:pt>
                      <c:pt idx="383">
                        <c:v>42139</c:v>
                      </c:pt>
                      <c:pt idx="384">
                        <c:v>42146</c:v>
                      </c:pt>
                      <c:pt idx="385">
                        <c:v>42153</c:v>
                      </c:pt>
                      <c:pt idx="386">
                        <c:v>42160</c:v>
                      </c:pt>
                      <c:pt idx="387">
                        <c:v>42167</c:v>
                      </c:pt>
                      <c:pt idx="388">
                        <c:v>42174</c:v>
                      </c:pt>
                      <c:pt idx="389">
                        <c:v>42181</c:v>
                      </c:pt>
                      <c:pt idx="390">
                        <c:v>42188</c:v>
                      </c:pt>
                      <c:pt idx="391">
                        <c:v>42195</c:v>
                      </c:pt>
                      <c:pt idx="392">
                        <c:v>42202</c:v>
                      </c:pt>
                      <c:pt idx="393">
                        <c:v>42209</c:v>
                      </c:pt>
                      <c:pt idx="394">
                        <c:v>42216</c:v>
                      </c:pt>
                      <c:pt idx="395">
                        <c:v>42223</c:v>
                      </c:pt>
                      <c:pt idx="396">
                        <c:v>42230</c:v>
                      </c:pt>
                      <c:pt idx="397">
                        <c:v>42237</c:v>
                      </c:pt>
                      <c:pt idx="398">
                        <c:v>42244</c:v>
                      </c:pt>
                      <c:pt idx="399">
                        <c:v>42251</c:v>
                      </c:pt>
                      <c:pt idx="400">
                        <c:v>42258</c:v>
                      </c:pt>
                      <c:pt idx="401">
                        <c:v>42265</c:v>
                      </c:pt>
                      <c:pt idx="402">
                        <c:v>42272</c:v>
                      </c:pt>
                      <c:pt idx="403">
                        <c:v>42279</c:v>
                      </c:pt>
                      <c:pt idx="404">
                        <c:v>42286</c:v>
                      </c:pt>
                      <c:pt idx="405">
                        <c:v>42293</c:v>
                      </c:pt>
                      <c:pt idx="406">
                        <c:v>42300</c:v>
                      </c:pt>
                      <c:pt idx="407">
                        <c:v>42307</c:v>
                      </c:pt>
                      <c:pt idx="408">
                        <c:v>42314</c:v>
                      </c:pt>
                      <c:pt idx="409">
                        <c:v>42321</c:v>
                      </c:pt>
                      <c:pt idx="410">
                        <c:v>42328</c:v>
                      </c:pt>
                      <c:pt idx="411">
                        <c:v>42335</c:v>
                      </c:pt>
                      <c:pt idx="412">
                        <c:v>42342</c:v>
                      </c:pt>
                      <c:pt idx="413">
                        <c:v>42349</c:v>
                      </c:pt>
                      <c:pt idx="414">
                        <c:v>42356</c:v>
                      </c:pt>
                      <c:pt idx="415">
                        <c:v>42363</c:v>
                      </c:pt>
                      <c:pt idx="416">
                        <c:v>42370</c:v>
                      </c:pt>
                      <c:pt idx="417">
                        <c:v>42377</c:v>
                      </c:pt>
                      <c:pt idx="418">
                        <c:v>42384</c:v>
                      </c:pt>
                      <c:pt idx="419">
                        <c:v>42391</c:v>
                      </c:pt>
                      <c:pt idx="420">
                        <c:v>42398</c:v>
                      </c:pt>
                      <c:pt idx="421">
                        <c:v>42405</c:v>
                      </c:pt>
                      <c:pt idx="422">
                        <c:v>42412</c:v>
                      </c:pt>
                      <c:pt idx="423">
                        <c:v>42419</c:v>
                      </c:pt>
                      <c:pt idx="424">
                        <c:v>42426</c:v>
                      </c:pt>
                      <c:pt idx="425">
                        <c:v>42433</c:v>
                      </c:pt>
                      <c:pt idx="426">
                        <c:v>42440</c:v>
                      </c:pt>
                      <c:pt idx="427">
                        <c:v>42447</c:v>
                      </c:pt>
                      <c:pt idx="428">
                        <c:v>42454</c:v>
                      </c:pt>
                      <c:pt idx="429">
                        <c:v>42461</c:v>
                      </c:pt>
                      <c:pt idx="430">
                        <c:v>42468</c:v>
                      </c:pt>
                      <c:pt idx="431">
                        <c:v>42475</c:v>
                      </c:pt>
                      <c:pt idx="432">
                        <c:v>42482</c:v>
                      </c:pt>
                      <c:pt idx="433">
                        <c:v>42489</c:v>
                      </c:pt>
                      <c:pt idx="434">
                        <c:v>42496</c:v>
                      </c:pt>
                      <c:pt idx="435">
                        <c:v>42503</c:v>
                      </c:pt>
                      <c:pt idx="436">
                        <c:v>42510</c:v>
                      </c:pt>
                      <c:pt idx="437">
                        <c:v>42517</c:v>
                      </c:pt>
                      <c:pt idx="438">
                        <c:v>42524</c:v>
                      </c:pt>
                      <c:pt idx="439">
                        <c:v>42531</c:v>
                      </c:pt>
                      <c:pt idx="440">
                        <c:v>42538</c:v>
                      </c:pt>
                      <c:pt idx="441">
                        <c:v>42545</c:v>
                      </c:pt>
                      <c:pt idx="442">
                        <c:v>42552</c:v>
                      </c:pt>
                      <c:pt idx="443">
                        <c:v>42559</c:v>
                      </c:pt>
                      <c:pt idx="444">
                        <c:v>42566</c:v>
                      </c:pt>
                      <c:pt idx="445">
                        <c:v>42573</c:v>
                      </c:pt>
                      <c:pt idx="446">
                        <c:v>42580</c:v>
                      </c:pt>
                      <c:pt idx="447">
                        <c:v>42587</c:v>
                      </c:pt>
                      <c:pt idx="448">
                        <c:v>42594</c:v>
                      </c:pt>
                      <c:pt idx="449">
                        <c:v>42601</c:v>
                      </c:pt>
                      <c:pt idx="450">
                        <c:v>42608</c:v>
                      </c:pt>
                      <c:pt idx="451">
                        <c:v>42615</c:v>
                      </c:pt>
                      <c:pt idx="452">
                        <c:v>42622</c:v>
                      </c:pt>
                      <c:pt idx="453">
                        <c:v>42629</c:v>
                      </c:pt>
                      <c:pt idx="454">
                        <c:v>42636</c:v>
                      </c:pt>
                      <c:pt idx="455">
                        <c:v>42643</c:v>
                      </c:pt>
                      <c:pt idx="456">
                        <c:v>42650</c:v>
                      </c:pt>
                      <c:pt idx="457">
                        <c:v>42657</c:v>
                      </c:pt>
                      <c:pt idx="458">
                        <c:v>42664</c:v>
                      </c:pt>
                      <c:pt idx="459">
                        <c:v>42671</c:v>
                      </c:pt>
                      <c:pt idx="460">
                        <c:v>42678</c:v>
                      </c:pt>
                      <c:pt idx="461">
                        <c:v>42685</c:v>
                      </c:pt>
                      <c:pt idx="462">
                        <c:v>42692</c:v>
                      </c:pt>
                      <c:pt idx="463">
                        <c:v>42699</c:v>
                      </c:pt>
                      <c:pt idx="464">
                        <c:v>42706</c:v>
                      </c:pt>
                      <c:pt idx="465">
                        <c:v>42713</c:v>
                      </c:pt>
                      <c:pt idx="466">
                        <c:v>42720</c:v>
                      </c:pt>
                      <c:pt idx="467">
                        <c:v>42727</c:v>
                      </c:pt>
                      <c:pt idx="468">
                        <c:v>42734</c:v>
                      </c:pt>
                      <c:pt idx="469">
                        <c:v>42741</c:v>
                      </c:pt>
                      <c:pt idx="470">
                        <c:v>42748</c:v>
                      </c:pt>
                      <c:pt idx="471">
                        <c:v>42755</c:v>
                      </c:pt>
                      <c:pt idx="472">
                        <c:v>42762</c:v>
                      </c:pt>
                      <c:pt idx="473">
                        <c:v>42769</c:v>
                      </c:pt>
                      <c:pt idx="474">
                        <c:v>42776</c:v>
                      </c:pt>
                      <c:pt idx="475">
                        <c:v>42783</c:v>
                      </c:pt>
                      <c:pt idx="476">
                        <c:v>42790</c:v>
                      </c:pt>
                      <c:pt idx="477">
                        <c:v>42797</c:v>
                      </c:pt>
                      <c:pt idx="478">
                        <c:v>42804</c:v>
                      </c:pt>
                      <c:pt idx="479">
                        <c:v>42811</c:v>
                      </c:pt>
                      <c:pt idx="480">
                        <c:v>42818</c:v>
                      </c:pt>
                      <c:pt idx="481">
                        <c:v>42825</c:v>
                      </c:pt>
                      <c:pt idx="482">
                        <c:v>42832</c:v>
                      </c:pt>
                      <c:pt idx="483">
                        <c:v>42839</c:v>
                      </c:pt>
                      <c:pt idx="484">
                        <c:v>42846</c:v>
                      </c:pt>
                      <c:pt idx="485">
                        <c:v>42853</c:v>
                      </c:pt>
                      <c:pt idx="486">
                        <c:v>42860</c:v>
                      </c:pt>
                      <c:pt idx="487">
                        <c:v>42867</c:v>
                      </c:pt>
                      <c:pt idx="488">
                        <c:v>42874</c:v>
                      </c:pt>
                      <c:pt idx="489">
                        <c:v>42881</c:v>
                      </c:pt>
                      <c:pt idx="490">
                        <c:v>42888</c:v>
                      </c:pt>
                      <c:pt idx="491">
                        <c:v>42895</c:v>
                      </c:pt>
                      <c:pt idx="492">
                        <c:v>42902</c:v>
                      </c:pt>
                      <c:pt idx="493">
                        <c:v>42909</c:v>
                      </c:pt>
                      <c:pt idx="494">
                        <c:v>42916</c:v>
                      </c:pt>
                      <c:pt idx="495">
                        <c:v>42923</c:v>
                      </c:pt>
                      <c:pt idx="496">
                        <c:v>42930</c:v>
                      </c:pt>
                      <c:pt idx="497">
                        <c:v>42937</c:v>
                      </c:pt>
                      <c:pt idx="498">
                        <c:v>42944</c:v>
                      </c:pt>
                      <c:pt idx="499">
                        <c:v>42951</c:v>
                      </c:pt>
                      <c:pt idx="500">
                        <c:v>42958</c:v>
                      </c:pt>
                      <c:pt idx="501">
                        <c:v>42965</c:v>
                      </c:pt>
                      <c:pt idx="502">
                        <c:v>42972</c:v>
                      </c:pt>
                      <c:pt idx="503">
                        <c:v>42979</c:v>
                      </c:pt>
                      <c:pt idx="504">
                        <c:v>42986</c:v>
                      </c:pt>
                      <c:pt idx="505">
                        <c:v>42993</c:v>
                      </c:pt>
                      <c:pt idx="506">
                        <c:v>43000</c:v>
                      </c:pt>
                      <c:pt idx="507">
                        <c:v>43007</c:v>
                      </c:pt>
                      <c:pt idx="508">
                        <c:v>43014</c:v>
                      </c:pt>
                      <c:pt idx="509">
                        <c:v>43021</c:v>
                      </c:pt>
                      <c:pt idx="510">
                        <c:v>43028</c:v>
                      </c:pt>
                      <c:pt idx="511">
                        <c:v>43035</c:v>
                      </c:pt>
                      <c:pt idx="512">
                        <c:v>43042</c:v>
                      </c:pt>
                      <c:pt idx="513">
                        <c:v>43049</c:v>
                      </c:pt>
                      <c:pt idx="514">
                        <c:v>43056</c:v>
                      </c:pt>
                      <c:pt idx="515">
                        <c:v>43063</c:v>
                      </c:pt>
                      <c:pt idx="516">
                        <c:v>43070</c:v>
                      </c:pt>
                      <c:pt idx="517">
                        <c:v>43077</c:v>
                      </c:pt>
                      <c:pt idx="518">
                        <c:v>43084</c:v>
                      </c:pt>
                      <c:pt idx="519">
                        <c:v>43091</c:v>
                      </c:pt>
                      <c:pt idx="520">
                        <c:v>43098</c:v>
                      </c:pt>
                      <c:pt idx="521">
                        <c:v>43105</c:v>
                      </c:pt>
                      <c:pt idx="522">
                        <c:v>43112</c:v>
                      </c:pt>
                      <c:pt idx="523">
                        <c:v>43119</c:v>
                      </c:pt>
                      <c:pt idx="524">
                        <c:v>43126</c:v>
                      </c:pt>
                      <c:pt idx="525">
                        <c:v>43133</c:v>
                      </c:pt>
                      <c:pt idx="526">
                        <c:v>43140</c:v>
                      </c:pt>
                      <c:pt idx="527">
                        <c:v>43147</c:v>
                      </c:pt>
                      <c:pt idx="528">
                        <c:v>43154</c:v>
                      </c:pt>
                      <c:pt idx="529">
                        <c:v>43161</c:v>
                      </c:pt>
                      <c:pt idx="530">
                        <c:v>43168</c:v>
                      </c:pt>
                      <c:pt idx="531">
                        <c:v>43175</c:v>
                      </c:pt>
                      <c:pt idx="532">
                        <c:v>43182</c:v>
                      </c:pt>
                      <c:pt idx="533">
                        <c:v>43189</c:v>
                      </c:pt>
                      <c:pt idx="534">
                        <c:v>43196</c:v>
                      </c:pt>
                    </c:numCache>
                  </c:numRef>
                </c:cat>
                <c:val>
                  <c:numRef>
                    <c:extLst xmlns:c15="http://schemas.microsoft.com/office/drawing/2012/chart">
                      <c:ext xmlns:c15="http://schemas.microsoft.com/office/drawing/2012/chart" uri="{02D57815-91ED-43cb-92C2-25804820EDAC}">
                        <c15:formulaRef>
                          <c15:sqref>'Données historiques'!$AF$34:$AF$564</c15:sqref>
                        </c15:formulaRef>
                      </c:ext>
                    </c:extLst>
                    <c:numCache>
                      <c:formatCode>General</c:formatCode>
                      <c:ptCount val="531"/>
                      <c:pt idx="0">
                        <c:v>0</c:v>
                      </c:pt>
                      <c:pt idx="1">
                        <c:v>0</c:v>
                      </c:pt>
                      <c:pt idx="2">
                        <c:v>0</c:v>
                      </c:pt>
                      <c:pt idx="3">
                        <c:v>0</c:v>
                      </c:pt>
                    </c:numCache>
                  </c:numRef>
                </c:val>
                <c:smooth val="0"/>
                <c:extLst xmlns:c15="http://schemas.microsoft.com/office/drawing/2012/chart">
                  <c:ext xmlns:c16="http://schemas.microsoft.com/office/drawing/2014/chart" uri="{C3380CC4-5D6E-409C-BE32-E72D297353CC}">
                    <c16:uniqueId val="{00000011-39FB-4B36-A812-21ADB57EA86B}"/>
                  </c:ext>
                </c:extLst>
              </c15:ser>
            </c15:filteredLineSeries>
          </c:ext>
        </c:extLst>
      </c:lineChart>
      <c:dateAx>
        <c:axId val="151730816"/>
        <c:scaling>
          <c:orientation val="minMax"/>
          <c:min val="39813"/>
        </c:scaling>
        <c:delete val="0"/>
        <c:axPos val="b"/>
        <c:numFmt formatCode="dd/mm/yyyy;@" sourceLinked="1"/>
        <c:majorTickMark val="out"/>
        <c:minorTickMark val="none"/>
        <c:tickLblPos val="nextTo"/>
        <c:txPr>
          <a:bodyPr rot="-2700000"/>
          <a:lstStyle/>
          <a:p>
            <a:pPr>
              <a:defRPr/>
            </a:pPr>
            <a:endParaRPr lang="fr-FR"/>
          </a:p>
        </c:txPr>
        <c:crossAx val="152179072"/>
        <c:crosses val="autoZero"/>
        <c:auto val="1"/>
        <c:lblOffset val="100"/>
        <c:baseTimeUnit val="days"/>
        <c:majorUnit val="6"/>
        <c:majorTimeUnit val="months"/>
        <c:minorUnit val="1"/>
        <c:minorTimeUnit val="days"/>
      </c:dateAx>
      <c:valAx>
        <c:axId val="152179072"/>
        <c:scaling>
          <c:orientation val="minMax"/>
          <c:max val="1.55"/>
          <c:min val="0.9"/>
        </c:scaling>
        <c:delete val="0"/>
        <c:axPos val="l"/>
        <c:majorGridlines/>
        <c:minorGridlines>
          <c:spPr>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c:spPr>
        </c:minorGridlines>
        <c:numFmt formatCode="#,##0.0000" sourceLinked="0"/>
        <c:majorTickMark val="out"/>
        <c:minorTickMark val="none"/>
        <c:tickLblPos val="nextTo"/>
        <c:crossAx val="151730816"/>
        <c:crosses val="autoZero"/>
        <c:crossBetween val="between"/>
        <c:majorUnit val="5.000000000000001E-2"/>
      </c:valAx>
    </c:plotArea>
    <c:legend>
      <c:legendPos val="b"/>
      <c:layout>
        <c:manualLayout>
          <c:xMode val="edge"/>
          <c:yMode val="edge"/>
          <c:x val="0.18803740444826034"/>
          <c:y val="0.90754870969595958"/>
          <c:w val="0.67386201228974218"/>
          <c:h val="8.2324728396292235E-2"/>
        </c:manualLayout>
      </c:layout>
      <c:overlay val="0"/>
      <c:spPr>
        <a:solidFill>
          <a:sysClr val="window" lastClr="FFFFFF"/>
        </a:solidFill>
        <a:ln>
          <a:solidFill>
            <a:sysClr val="window" lastClr="FFFFFF">
              <a:lumMod val="65000"/>
            </a:sysClr>
          </a:solidFill>
        </a:ln>
      </c:spPr>
      <c:txPr>
        <a:bodyPr/>
        <a:lstStyle/>
        <a:p>
          <a:pPr>
            <a:defRPr sz="1100"/>
          </a:pPr>
          <a:endParaRPr lang="fr-FR"/>
        </a:p>
      </c:txPr>
    </c:legend>
    <c:plotVisOnly val="1"/>
    <c:dispBlanksAs val="gap"/>
    <c:showDLblsOverMax val="0"/>
  </c:chart>
  <c:spPr>
    <a:solidFill>
      <a:schemeClr val="bg2"/>
    </a:solidFill>
    <a:ln>
      <a:solidFill>
        <a:schemeClr val="bg1">
          <a:lumMod val="65000"/>
        </a:schemeClr>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24/07/2017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Image 8"/>
          <p:cNvPicPr>
            <a:picLocks noChangeAspect="1"/>
          </p:cNvPicPr>
          <p:nvPr userDrawn="1"/>
        </p:nvPicPr>
        <p:blipFill>
          <a:blip r:embed="rId3"/>
          <a:stretch>
            <a:fillRect/>
          </a:stretch>
        </p:blipFill>
        <p:spPr>
          <a:xfrm>
            <a:off x="3542917" y="2243779"/>
            <a:ext cx="2058166" cy="8467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7/24/2017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7/24/2017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7/24/2017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7/24/2017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7/24/2017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7/24/2017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7/24/2017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Image 7"/>
          <p:cNvPicPr>
            <a:picLocks noChangeAspect="1"/>
          </p:cNvPicPr>
          <p:nvPr userDrawn="1"/>
        </p:nvPicPr>
        <p:blipFill>
          <a:blip r:embed="rId3"/>
          <a:stretch>
            <a:fillRect/>
          </a:stretch>
        </p:blipFill>
        <p:spPr>
          <a:xfrm>
            <a:off x="7572471" y="231292"/>
            <a:ext cx="1327054" cy="54594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7/24/2017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7/24/2017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7/24/2017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7/24/2017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7/24/2017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7/24/2017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7/24/2017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fr-F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7/24/2017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9E533FCB-364A-4FE0-AB3C-4A9AF091D53D}"/>
              </a:ext>
            </a:extLst>
          </p:cNvPr>
          <p:cNvPicPr>
            <a:picLocks noChangeAspect="1"/>
          </p:cNvPicPr>
          <p:nvPr/>
        </p:nvPicPr>
        <p:blipFill>
          <a:blip r:embed="rId2"/>
          <a:stretch>
            <a:fillRect/>
          </a:stretch>
        </p:blipFill>
        <p:spPr>
          <a:xfrm>
            <a:off x="825500" y="1270000"/>
            <a:ext cx="7370703" cy="5029636"/>
          </a:xfrm>
          <a:prstGeom prst="rect">
            <a:avLst/>
          </a:prstGeom>
        </p:spPr>
      </p:pic>
    </p:spTree>
    <p:extLst>
      <p:ext uri="{BB962C8B-B14F-4D97-AF65-F5344CB8AC3E}">
        <p14:creationId xmlns:p14="http://schemas.microsoft.com/office/powerpoint/2010/main" val="165648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xmlns="" id="{C59A6765-984F-4FCF-B0CB-E17EB77BC65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5807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Lot 1.1 Roscosmos</a:t>
            </a:r>
          </a:p>
        </p:txBody>
      </p:sp>
      <p:pic>
        <p:nvPicPr>
          <p:cNvPr id="3" name="Image 2">
            <a:extLst>
              <a:ext uri="{FF2B5EF4-FFF2-40B4-BE49-F238E27FC236}">
                <a16:creationId xmlns:a16="http://schemas.microsoft.com/office/drawing/2014/main" xmlns="" id="{D9DBFB0E-C667-4AD2-86DA-EBE9CA9C6AE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5086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8" name="Image 7">
            <a:extLst>
              <a:ext uri="{FF2B5EF4-FFF2-40B4-BE49-F238E27FC236}">
                <a16:creationId xmlns:a16="http://schemas.microsoft.com/office/drawing/2014/main" xmlns="" id="{926D16FC-D7C7-47FF-9A7C-C2083163DC1F}"/>
              </a:ext>
            </a:extLst>
          </p:cNvPr>
          <p:cNvPicPr>
            <a:picLocks noChangeAspect="1"/>
          </p:cNvPicPr>
          <p:nvPr/>
        </p:nvPicPr>
        <p:blipFill>
          <a:blip r:embed="rId2"/>
          <a:stretch>
            <a:fillRect/>
          </a:stretch>
        </p:blipFill>
        <p:spPr>
          <a:xfrm>
            <a:off x="825500" y="1270000"/>
            <a:ext cx="7607589" cy="4760086"/>
          </a:xfrm>
          <a:prstGeom prst="rect">
            <a:avLst/>
          </a:prstGeom>
        </p:spPr>
      </p:pic>
    </p:spTree>
    <p:extLst>
      <p:ext uri="{BB962C8B-B14F-4D97-AF65-F5344CB8AC3E}">
        <p14:creationId xmlns:p14="http://schemas.microsoft.com/office/powerpoint/2010/main" val="52051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8A9A46B1-347B-4CFD-B8A1-FFEB863BD4C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2615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AG-1</a:t>
            </a:r>
          </a:p>
        </p:txBody>
      </p:sp>
      <p:pic>
        <p:nvPicPr>
          <p:cNvPr id="3" name="Image 2">
            <a:extLst>
              <a:ext uri="{FF2B5EF4-FFF2-40B4-BE49-F238E27FC236}">
                <a16:creationId xmlns:a16="http://schemas.microsoft.com/office/drawing/2014/main" xmlns="" id="{0C177F18-5807-460C-AC8B-CA912FFCE96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20406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AL YAH 3</a:t>
            </a:r>
          </a:p>
        </p:txBody>
      </p:sp>
      <p:pic>
        <p:nvPicPr>
          <p:cNvPr id="3" name="Image 2">
            <a:extLst>
              <a:ext uri="{FF2B5EF4-FFF2-40B4-BE49-F238E27FC236}">
                <a16:creationId xmlns:a16="http://schemas.microsoft.com/office/drawing/2014/main" xmlns="" id="{2199AD60-45BA-4225-8BFA-3EAD74A0F3D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55086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AZERSPACE 2</a:t>
            </a:r>
          </a:p>
        </p:txBody>
      </p:sp>
      <p:pic>
        <p:nvPicPr>
          <p:cNvPr id="3" name="Image 2">
            <a:extLst>
              <a:ext uri="{FF2B5EF4-FFF2-40B4-BE49-F238E27FC236}">
                <a16:creationId xmlns:a16="http://schemas.microsoft.com/office/drawing/2014/main" xmlns="" id="{049BEE7B-2411-45A0-BF67-9F1AA43F861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4933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BSAT-4a</a:t>
            </a:r>
          </a:p>
        </p:txBody>
      </p:sp>
      <p:pic>
        <p:nvPicPr>
          <p:cNvPr id="3" name="Image 2">
            <a:extLst>
              <a:ext uri="{FF2B5EF4-FFF2-40B4-BE49-F238E27FC236}">
                <a16:creationId xmlns:a16="http://schemas.microsoft.com/office/drawing/2014/main" xmlns="" id="{300F5C5C-B9C7-4B9F-A63D-FEAA0D423EA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59730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2017</a:t>
            </a:r>
          </a:p>
        </p:txBody>
      </p:sp>
      <p:pic>
        <p:nvPicPr>
          <p:cNvPr id="3" name="Image 2">
            <a:extLst>
              <a:ext uri="{FF2B5EF4-FFF2-40B4-BE49-F238E27FC236}">
                <a16:creationId xmlns:a16="http://schemas.microsoft.com/office/drawing/2014/main" xmlns="" id="{07322389-5F01-4574-B804-E9A8127373B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1157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2018</a:t>
            </a:r>
          </a:p>
        </p:txBody>
      </p:sp>
      <p:pic>
        <p:nvPicPr>
          <p:cNvPr id="3" name="Image 2">
            <a:extLst>
              <a:ext uri="{FF2B5EF4-FFF2-40B4-BE49-F238E27FC236}">
                <a16:creationId xmlns:a16="http://schemas.microsoft.com/office/drawing/2014/main" xmlns="" id="{3E663A46-DBCE-4828-970B-1C9E77950AB8}"/>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79418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2019</a:t>
            </a:r>
          </a:p>
        </p:txBody>
      </p:sp>
      <p:pic>
        <p:nvPicPr>
          <p:cNvPr id="3" name="Image 2">
            <a:extLst>
              <a:ext uri="{FF2B5EF4-FFF2-40B4-BE49-F238E27FC236}">
                <a16:creationId xmlns:a16="http://schemas.microsoft.com/office/drawing/2014/main" xmlns="" id="{2DB18E48-7B25-4D1F-A385-CBAE55B1CA9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1802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2020</a:t>
            </a:r>
          </a:p>
        </p:txBody>
      </p:sp>
      <p:pic>
        <p:nvPicPr>
          <p:cNvPr id="3" name="Image 2">
            <a:extLst>
              <a:ext uri="{FF2B5EF4-FFF2-40B4-BE49-F238E27FC236}">
                <a16:creationId xmlns:a16="http://schemas.microsoft.com/office/drawing/2014/main" xmlns="" id="{8CBE04C0-51F3-47CD-8CDF-6D1AC5B54A93}"/>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792337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DSN-1</a:t>
            </a:r>
          </a:p>
        </p:txBody>
      </p:sp>
      <p:pic>
        <p:nvPicPr>
          <p:cNvPr id="3" name="Image 2">
            <a:extLst>
              <a:ext uri="{FF2B5EF4-FFF2-40B4-BE49-F238E27FC236}">
                <a16:creationId xmlns:a16="http://schemas.microsoft.com/office/drawing/2014/main" xmlns="" id="{EB1EBBE5-2D88-4475-BB58-71FFD42FE5D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69122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Frais Fixes</a:t>
            </a:r>
          </a:p>
        </p:txBody>
      </p:sp>
      <p:pic>
        <p:nvPicPr>
          <p:cNvPr id="3" name="Image 2">
            <a:extLst>
              <a:ext uri="{FF2B5EF4-FFF2-40B4-BE49-F238E27FC236}">
                <a16:creationId xmlns:a16="http://schemas.microsoft.com/office/drawing/2014/main" xmlns="" id="{122F0403-82A4-4B18-8F17-4669AE86AAA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94756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GSAT 11</a:t>
            </a:r>
          </a:p>
        </p:txBody>
      </p:sp>
      <p:pic>
        <p:nvPicPr>
          <p:cNvPr id="3" name="Image 2">
            <a:extLst>
              <a:ext uri="{FF2B5EF4-FFF2-40B4-BE49-F238E27FC236}">
                <a16:creationId xmlns:a16="http://schemas.microsoft.com/office/drawing/2014/main" xmlns="" id="{FDE12A82-94EB-4471-A128-D8AFD665E89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251542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GSAT 17</a:t>
            </a:r>
          </a:p>
        </p:txBody>
      </p:sp>
      <p:pic>
        <p:nvPicPr>
          <p:cNvPr id="3" name="Image 2">
            <a:extLst>
              <a:ext uri="{FF2B5EF4-FFF2-40B4-BE49-F238E27FC236}">
                <a16:creationId xmlns:a16="http://schemas.microsoft.com/office/drawing/2014/main" xmlns="" id="{DE134953-7DCB-42E1-A42F-EFB9C48F154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29102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HELLASAT 4</a:t>
            </a:r>
          </a:p>
        </p:txBody>
      </p:sp>
      <p:pic>
        <p:nvPicPr>
          <p:cNvPr id="3" name="Image 2">
            <a:extLst>
              <a:ext uri="{FF2B5EF4-FFF2-40B4-BE49-F238E27FC236}">
                <a16:creationId xmlns:a16="http://schemas.microsoft.com/office/drawing/2014/main" xmlns="" id="{176D50CC-8647-4978-811D-9258DFA89F5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96045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HORIZONS-3e</a:t>
            </a:r>
          </a:p>
        </p:txBody>
      </p:sp>
      <p:pic>
        <p:nvPicPr>
          <p:cNvPr id="3" name="Image 2">
            <a:extLst>
              <a:ext uri="{FF2B5EF4-FFF2-40B4-BE49-F238E27FC236}">
                <a16:creationId xmlns:a16="http://schemas.microsoft.com/office/drawing/2014/main" xmlns="" id="{DEE8F3F5-F58F-4BA4-9B1F-5A3F3FBE7DE8}"/>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185291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HS3-IS satellite</a:t>
            </a:r>
          </a:p>
        </p:txBody>
      </p:sp>
      <p:pic>
        <p:nvPicPr>
          <p:cNvPr id="3" name="Image 2">
            <a:extLst>
              <a:ext uri="{FF2B5EF4-FFF2-40B4-BE49-F238E27FC236}">
                <a16:creationId xmlns:a16="http://schemas.microsoft.com/office/drawing/2014/main" xmlns="" id="{6175ED8E-5139-489D-A424-1B654774204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3632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HYLAS 4</a:t>
            </a:r>
          </a:p>
        </p:txBody>
      </p:sp>
      <p:pic>
        <p:nvPicPr>
          <p:cNvPr id="3" name="Image 2">
            <a:extLst>
              <a:ext uri="{FF2B5EF4-FFF2-40B4-BE49-F238E27FC236}">
                <a16:creationId xmlns:a16="http://schemas.microsoft.com/office/drawing/2014/main" xmlns="" id="{2BB9A70C-996D-4530-BB14-84DB0610A97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45786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Intelsat 37e</a:t>
            </a:r>
          </a:p>
        </p:txBody>
      </p:sp>
      <p:pic>
        <p:nvPicPr>
          <p:cNvPr id="3" name="Image 2">
            <a:extLst>
              <a:ext uri="{FF2B5EF4-FFF2-40B4-BE49-F238E27FC236}">
                <a16:creationId xmlns:a16="http://schemas.microsoft.com/office/drawing/2014/main" xmlns="" id="{2AD6F080-07DE-40DB-BB2D-3C121665522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323696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INTELSAT 39</a:t>
            </a:r>
          </a:p>
        </p:txBody>
      </p:sp>
      <p:pic>
        <p:nvPicPr>
          <p:cNvPr id="3" name="Image 2">
            <a:extLst>
              <a:ext uri="{FF2B5EF4-FFF2-40B4-BE49-F238E27FC236}">
                <a16:creationId xmlns:a16="http://schemas.microsoft.com/office/drawing/2014/main" xmlns="" id="{DCECAB86-795E-43B3-8B7C-2B1B06A9997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89345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JCSAT-17</a:t>
            </a:r>
          </a:p>
        </p:txBody>
      </p:sp>
      <p:pic>
        <p:nvPicPr>
          <p:cNvPr id="3" name="Image 2">
            <a:extLst>
              <a:ext uri="{FF2B5EF4-FFF2-40B4-BE49-F238E27FC236}">
                <a16:creationId xmlns:a16="http://schemas.microsoft.com/office/drawing/2014/main" xmlns="" id="{7306C078-0307-4FEE-84B1-8CE9902B286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359197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KOREASAT 7</a:t>
            </a:r>
          </a:p>
        </p:txBody>
      </p:sp>
      <p:pic>
        <p:nvPicPr>
          <p:cNvPr id="3" name="Image 2">
            <a:extLst>
              <a:ext uri="{FF2B5EF4-FFF2-40B4-BE49-F238E27FC236}">
                <a16:creationId xmlns:a16="http://schemas.microsoft.com/office/drawing/2014/main" xmlns="" id="{64B3D9EC-7A0D-4E0E-A9B5-40C54639D4B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180482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O3B-F4</a:t>
            </a:r>
          </a:p>
        </p:txBody>
      </p:sp>
      <p:pic>
        <p:nvPicPr>
          <p:cNvPr id="3" name="Image 2">
            <a:extLst>
              <a:ext uri="{FF2B5EF4-FFF2-40B4-BE49-F238E27FC236}">
                <a16:creationId xmlns:a16="http://schemas.microsoft.com/office/drawing/2014/main" xmlns="" id="{C5724429-BEB7-4CBD-922D-BA89D89E02B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39146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ONEWEB</a:t>
            </a:r>
          </a:p>
        </p:txBody>
      </p:sp>
      <p:pic>
        <p:nvPicPr>
          <p:cNvPr id="3" name="Image 2">
            <a:extLst>
              <a:ext uri="{FF2B5EF4-FFF2-40B4-BE49-F238E27FC236}">
                <a16:creationId xmlns:a16="http://schemas.microsoft.com/office/drawing/2014/main" xmlns="" id="{38C9BA2D-690F-4662-91BF-6147DEAB7BD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708409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ONEWEB DSA</a:t>
            </a:r>
          </a:p>
        </p:txBody>
      </p:sp>
      <p:pic>
        <p:nvPicPr>
          <p:cNvPr id="3" name="Image 2">
            <a:extLst>
              <a:ext uri="{FF2B5EF4-FFF2-40B4-BE49-F238E27FC236}">
                <a16:creationId xmlns:a16="http://schemas.microsoft.com/office/drawing/2014/main" xmlns="" id="{0EE04C92-F635-4983-B319-F098E38C8CE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74064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SES 15</a:t>
            </a:r>
          </a:p>
        </p:txBody>
      </p:sp>
      <p:pic>
        <p:nvPicPr>
          <p:cNvPr id="3" name="Image 2">
            <a:extLst>
              <a:ext uri="{FF2B5EF4-FFF2-40B4-BE49-F238E27FC236}">
                <a16:creationId xmlns:a16="http://schemas.microsoft.com/office/drawing/2014/main" xmlns="" id="{4E00DD60-182B-482F-BF2D-9BCD70BFEE2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84244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SGDC</a:t>
            </a:r>
          </a:p>
        </p:txBody>
      </p:sp>
      <p:pic>
        <p:nvPicPr>
          <p:cNvPr id="3" name="Image 2">
            <a:extLst>
              <a:ext uri="{FF2B5EF4-FFF2-40B4-BE49-F238E27FC236}">
                <a16:creationId xmlns:a16="http://schemas.microsoft.com/office/drawing/2014/main" xmlns="" id="{B6DD9025-5500-42D3-AF84-CEF44A2EDFE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8856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06C78F1F-EC4C-41D7-882A-525080439414}"/>
              </a:ext>
            </a:extLst>
          </p:cNvPr>
          <p:cNvPicPr>
            <a:picLocks noChangeAspect="1"/>
          </p:cNvPicPr>
          <p:nvPr/>
        </p:nvPicPr>
        <p:blipFill>
          <a:blip r:embed="rId2"/>
          <a:stretch>
            <a:fillRect/>
          </a:stretch>
        </p:blipFill>
        <p:spPr>
          <a:xfrm>
            <a:off x="1799888" y="1524000"/>
            <a:ext cx="5544224" cy="4699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Sky BRASIL</a:t>
            </a:r>
          </a:p>
        </p:txBody>
      </p:sp>
      <p:pic>
        <p:nvPicPr>
          <p:cNvPr id="3" name="Image 2">
            <a:extLst>
              <a:ext uri="{FF2B5EF4-FFF2-40B4-BE49-F238E27FC236}">
                <a16:creationId xmlns:a16="http://schemas.microsoft.com/office/drawing/2014/main" xmlns="" id="{FB664A9A-1E66-4340-8F54-24E5FD282F6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89510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Soyouz Lot 2.2</a:t>
            </a:r>
          </a:p>
        </p:txBody>
      </p:sp>
      <p:pic>
        <p:nvPicPr>
          <p:cNvPr id="3" name="Image 2">
            <a:extLst>
              <a:ext uri="{FF2B5EF4-FFF2-40B4-BE49-F238E27FC236}">
                <a16:creationId xmlns:a16="http://schemas.microsoft.com/office/drawing/2014/main" xmlns="" id="{B2C67B74-79C8-4B72-9BA7-CBAD6B2B247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69263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Soyuz Lot 2.1</a:t>
            </a:r>
          </a:p>
        </p:txBody>
      </p:sp>
      <p:pic>
        <p:nvPicPr>
          <p:cNvPr id="3" name="Image 2">
            <a:extLst>
              <a:ext uri="{FF2B5EF4-FFF2-40B4-BE49-F238E27FC236}">
                <a16:creationId xmlns:a16="http://schemas.microsoft.com/office/drawing/2014/main" xmlns="" id="{9DE7A7A3-E6B5-4C3A-ADA4-925A196BA80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99749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T-16 SATELLITE</a:t>
            </a:r>
          </a:p>
        </p:txBody>
      </p:sp>
      <p:pic>
        <p:nvPicPr>
          <p:cNvPr id="3" name="Image 2">
            <a:extLst>
              <a:ext uri="{FF2B5EF4-FFF2-40B4-BE49-F238E27FC236}">
                <a16:creationId xmlns:a16="http://schemas.microsoft.com/office/drawing/2014/main" xmlns="" id="{8F15A6F9-58F0-4033-93DF-1B0C6846095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81203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TELKOM 3S</a:t>
            </a:r>
          </a:p>
        </p:txBody>
      </p:sp>
      <p:pic>
        <p:nvPicPr>
          <p:cNvPr id="3" name="Image 2">
            <a:extLst>
              <a:ext uri="{FF2B5EF4-FFF2-40B4-BE49-F238E27FC236}">
                <a16:creationId xmlns:a16="http://schemas.microsoft.com/office/drawing/2014/main" xmlns="" id="{723936C4-51C7-46E5-93B5-ECE66452F61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95230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USD Coiffes</a:t>
            </a:r>
          </a:p>
        </p:txBody>
      </p:sp>
      <p:pic>
        <p:nvPicPr>
          <p:cNvPr id="3" name="Image 2">
            <a:extLst>
              <a:ext uri="{FF2B5EF4-FFF2-40B4-BE49-F238E27FC236}">
                <a16:creationId xmlns:a16="http://schemas.microsoft.com/office/drawing/2014/main" xmlns="" id="{FBD69E5F-6EF1-440A-ACEC-C827AD7C908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7557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VIASAT-2</a:t>
            </a:r>
          </a:p>
        </p:txBody>
      </p:sp>
      <p:pic>
        <p:nvPicPr>
          <p:cNvPr id="3" name="Image 2">
            <a:extLst>
              <a:ext uri="{FF2B5EF4-FFF2-40B4-BE49-F238E27FC236}">
                <a16:creationId xmlns:a16="http://schemas.microsoft.com/office/drawing/2014/main" xmlns="" id="{F66BF6F4-F25E-410B-BE03-8D470D44585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56052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VIASAT-3X</a:t>
            </a:r>
          </a:p>
        </p:txBody>
      </p:sp>
      <p:pic>
        <p:nvPicPr>
          <p:cNvPr id="3" name="Image 2">
            <a:extLst>
              <a:ext uri="{FF2B5EF4-FFF2-40B4-BE49-F238E27FC236}">
                <a16:creationId xmlns:a16="http://schemas.microsoft.com/office/drawing/2014/main" xmlns="" id="{3E774853-2C76-4B2C-A1A0-2B4AD0501CC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121286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6C926B57-7792-4A93-946D-5B0143D8CA67}"/>
              </a:ext>
            </a:extLst>
          </p:cNvPr>
          <p:cNvPicPr>
            <a:picLocks noChangeAspect="1"/>
          </p:cNvPicPr>
          <p:nvPr/>
        </p:nvPicPr>
        <p:blipFill>
          <a:blip r:embed="rId2"/>
          <a:stretch>
            <a:fillRect/>
          </a:stretch>
        </p:blipFill>
        <p:spPr>
          <a:xfrm>
            <a:off x="1746980" y="1524000"/>
            <a:ext cx="5650040"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graphicFrame>
        <p:nvGraphicFramePr>
          <p:cNvPr id="4" name="Cross2Graph">
            <a:extLst>
              <a:ext uri="{FF2B5EF4-FFF2-40B4-BE49-F238E27FC236}">
                <a16:creationId xmlns:a16="http://schemas.microsoft.com/office/drawing/2014/main" xmlns="" id="{00000000-0008-0000-0100-000006000000}"/>
              </a:ext>
            </a:extLst>
          </p:cNvPr>
          <p:cNvGraphicFramePr>
            <a:graphicFrameLocks/>
          </p:cNvGraphicFramePr>
          <p:nvPr>
            <p:extLst>
              <p:ext uri="{D42A27DB-BD31-4B8C-83A1-F6EECF244321}">
                <p14:modId xmlns:p14="http://schemas.microsoft.com/office/powerpoint/2010/main" val="401772180"/>
              </p:ext>
            </p:extLst>
          </p:nvPr>
        </p:nvGraphicFramePr>
        <p:xfrm>
          <a:off x="825500" y="1270000"/>
          <a:ext cx="7362825"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298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a:extLst>
              <a:ext uri="{FF2B5EF4-FFF2-40B4-BE49-F238E27FC236}">
                <a16:creationId xmlns:a16="http://schemas.microsoft.com/office/drawing/2014/main" xmlns="" id="{3D62827A-FA7F-4642-B672-9329A90B435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3521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CHF Coiffes</a:t>
            </a:r>
          </a:p>
        </p:txBody>
      </p:sp>
      <p:pic>
        <p:nvPicPr>
          <p:cNvPr id="3" name="Image 2">
            <a:extLst>
              <a:ext uri="{FF2B5EF4-FFF2-40B4-BE49-F238E27FC236}">
                <a16:creationId xmlns:a16="http://schemas.microsoft.com/office/drawing/2014/main" xmlns="" id="{2E17A597-C62A-4ABF-A9CD-E257ED6457D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624568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5678</TotalTime>
  <Words>611</Words>
  <Application>Microsoft Office PowerPoint</Application>
  <PresentationFormat>Affichage à l'écran (4:3)</PresentationFormat>
  <Paragraphs>100</Paragraphs>
  <Slides>49</Slides>
  <Notes>0</Notes>
  <HiddenSlides>0</HiddenSlides>
  <MMClips>0</MMClips>
  <ScaleCrop>false</ScaleCrop>
  <HeadingPairs>
    <vt:vector size="4" baseType="variant">
      <vt:variant>
        <vt:lpstr>Thème</vt:lpstr>
      </vt:variant>
      <vt:variant>
        <vt:i4>2</vt:i4>
      </vt:variant>
      <vt:variant>
        <vt:lpstr>Titres des diapositives</vt:lpstr>
      </vt:variant>
      <vt:variant>
        <vt:i4>49</vt:i4>
      </vt:variant>
    </vt:vector>
  </HeadingPairs>
  <TitlesOfParts>
    <vt:vector size="51"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CHF Coiffes</vt:lpstr>
      <vt:lpstr>EURRUB - Historical &amp; Planned</vt:lpstr>
      <vt:lpstr>EURRUB - Synthesis</vt:lpstr>
      <vt:lpstr>EURRUB - Lot 1.1 Roscosmos</vt:lpstr>
      <vt:lpstr>EURUSD - Historical &amp; Planned</vt:lpstr>
      <vt:lpstr>EURUSD - Synthesis</vt:lpstr>
      <vt:lpstr>EURUSD - AG-1</vt:lpstr>
      <vt:lpstr>EURUSD - AL YAH 3</vt:lpstr>
      <vt:lpstr>EURUSD - AZERSPACE 2</vt:lpstr>
      <vt:lpstr>EURUSD - BSAT-4a</vt:lpstr>
      <vt:lpstr>EURUSD - CFH 2017</vt:lpstr>
      <vt:lpstr>EURUSD - CFH 2018</vt:lpstr>
      <vt:lpstr>EURUSD - CFH 2019</vt:lpstr>
      <vt:lpstr>EURUSD - CFH 2020</vt:lpstr>
      <vt:lpstr>EURUSD - DSN-1</vt:lpstr>
      <vt:lpstr>EURUSD - Frais Fixes</vt:lpstr>
      <vt:lpstr>EURUSD - GSAT 11</vt:lpstr>
      <vt:lpstr>EURUSD - GSAT 17</vt:lpstr>
      <vt:lpstr>EURUSD - HELLASAT 4</vt:lpstr>
      <vt:lpstr>EURUSD - HORIZONS-3e</vt:lpstr>
      <vt:lpstr>EURUSD - HS3-IS satellite</vt:lpstr>
      <vt:lpstr>EURUSD - HYLAS 4</vt:lpstr>
      <vt:lpstr>EURUSD - Intelsat 37e</vt:lpstr>
      <vt:lpstr>EURUSD - INTELSAT 39</vt:lpstr>
      <vt:lpstr>EURUSD - JCSAT-17</vt:lpstr>
      <vt:lpstr>EURUSD - KOREASAT 7</vt:lpstr>
      <vt:lpstr>EURUSD - O3B-F4</vt:lpstr>
      <vt:lpstr>EURUSD - ONEWEB</vt:lpstr>
      <vt:lpstr>EURUSD - ONEWEB DSA</vt:lpstr>
      <vt:lpstr>EURUSD - SES 15</vt:lpstr>
      <vt:lpstr>EURUSD - SGDC</vt:lpstr>
      <vt:lpstr>EURUSD - Sky BRASIL</vt:lpstr>
      <vt:lpstr>EURUSD - Soyouz Lot 2.2</vt:lpstr>
      <vt:lpstr>EURUSD - Soyuz Lot 2.1</vt:lpstr>
      <vt:lpstr>EURUSD - T-16 SATELLITE</vt:lpstr>
      <vt:lpstr>EURUSD - TELKOM 3S</vt:lpstr>
      <vt:lpstr>EURUSD - USD Coiffes</vt:lpstr>
      <vt:lpstr>EURUSD - VIASAT-2</vt:lpstr>
      <vt:lpstr>EURUSD - VIASAT-3X</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701</cp:revision>
  <cp:lastPrinted>2012-02-01T10:00:25Z</cp:lastPrinted>
  <dcterms:created xsi:type="dcterms:W3CDTF">2010-04-23T15:09:35Z</dcterms:created>
  <dcterms:modified xsi:type="dcterms:W3CDTF">2017-07-24T09:02:41Z</dcterms:modified>
</cp:coreProperties>
</file>