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4"/>
  </p:notesMasterIdLst>
  <p:sldIdLst>
    <p:sldId id="256" r:id="rId3"/>
    <p:sldId id="457" r:id="rId4"/>
    <p:sldId id="456" r:id="rId5"/>
    <p:sldId id="455" r:id="rId6"/>
    <p:sldId id="454" r:id="rId7"/>
    <p:sldId id="451" r:id="rId8"/>
    <p:sldId id="459" r:id="rId9"/>
    <p:sldId id="411" r:id="rId10"/>
    <p:sldId id="412" r:id="rId11"/>
    <p:sldId id="458" r:id="rId12"/>
    <p:sldId id="413" r:id="rId13"/>
    <p:sldId id="414" r:id="rId14"/>
    <p:sldId id="460"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09" r:id="rId52"/>
    <p:sldId id="410" r:id="rId5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23/10/2017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Image 8"/>
          <p:cNvPicPr>
            <a:picLocks noChangeAspect="1"/>
          </p:cNvPicPr>
          <p:nvPr userDrawn="1"/>
        </p:nvPicPr>
        <p:blipFill>
          <a:blip r:embed="rId3"/>
          <a:stretch>
            <a:fillRect/>
          </a:stretch>
        </p:blipFill>
        <p:spPr>
          <a:xfrm>
            <a:off x="3542917" y="2243779"/>
            <a:ext cx="2058166" cy="8467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Image 7"/>
          <p:cNvPicPr>
            <a:picLocks noChangeAspect="1"/>
          </p:cNvPicPr>
          <p:nvPr userDrawn="1"/>
        </p:nvPicPr>
        <p:blipFill>
          <a:blip r:embed="rId3"/>
          <a:stretch>
            <a:fillRect/>
          </a:stretch>
        </p:blipFill>
        <p:spPr>
          <a:xfrm>
            <a:off x="7572471" y="231292"/>
            <a:ext cx="1327054" cy="54594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F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1D7947AD-FEB4-47A5-ACD7-8BB98A11C854}"/>
              </a:ext>
            </a:extLst>
          </p:cNvPr>
          <p:cNvPicPr>
            <a:picLocks noChangeAspect="1"/>
          </p:cNvPicPr>
          <p:nvPr/>
        </p:nvPicPr>
        <p:blipFill>
          <a:blip r:embed="rId2"/>
          <a:stretch>
            <a:fillRect/>
          </a:stretch>
        </p:blipFill>
        <p:spPr>
          <a:xfrm>
            <a:off x="825500" y="1270000"/>
            <a:ext cx="7391813" cy="5051201"/>
          </a:xfrm>
          <a:prstGeom prst="rect">
            <a:avLst/>
          </a:prstGeom>
        </p:spPr>
      </p:pic>
    </p:spTree>
    <p:extLst>
      <p:ext uri="{BB962C8B-B14F-4D97-AF65-F5344CB8AC3E}">
        <p14:creationId xmlns:p14="http://schemas.microsoft.com/office/powerpoint/2010/main" val="248374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2FAABB85-B7A5-4B82-BAD1-06C74E3CF8E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2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Lot 1.1 Roscosmos</a:t>
            </a:r>
          </a:p>
        </p:txBody>
      </p:sp>
      <p:pic>
        <p:nvPicPr>
          <p:cNvPr id="3" name="Image 2">
            <a:extLst>
              <a:ext uri="{FF2B5EF4-FFF2-40B4-BE49-F238E27FC236}">
                <a16:creationId xmlns:a16="http://schemas.microsoft.com/office/drawing/2014/main" id="{AE95642F-25E8-4F03-97EF-EA1F5B9C528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4719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53DF7E6-F0C2-444F-B5EA-5507562BE8E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0521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45857227-9962-4C8B-897E-1E23AF4564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2162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AG-1</a:t>
            </a:r>
          </a:p>
        </p:txBody>
      </p:sp>
      <p:pic>
        <p:nvPicPr>
          <p:cNvPr id="3" name="Image 2">
            <a:extLst>
              <a:ext uri="{FF2B5EF4-FFF2-40B4-BE49-F238E27FC236}">
                <a16:creationId xmlns:a16="http://schemas.microsoft.com/office/drawing/2014/main" id="{8396653B-2304-4913-AF64-E3ECFF49CD4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2573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AL YAH 3</a:t>
            </a:r>
          </a:p>
        </p:txBody>
      </p:sp>
      <p:pic>
        <p:nvPicPr>
          <p:cNvPr id="3" name="Image 2">
            <a:extLst>
              <a:ext uri="{FF2B5EF4-FFF2-40B4-BE49-F238E27FC236}">
                <a16:creationId xmlns:a16="http://schemas.microsoft.com/office/drawing/2014/main" id="{87454180-CD02-4C08-8BC7-EAE1EA928B4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7793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AZERSPACE 2</a:t>
            </a:r>
          </a:p>
        </p:txBody>
      </p:sp>
      <p:pic>
        <p:nvPicPr>
          <p:cNvPr id="3" name="Image 2">
            <a:extLst>
              <a:ext uri="{FF2B5EF4-FFF2-40B4-BE49-F238E27FC236}">
                <a16:creationId xmlns:a16="http://schemas.microsoft.com/office/drawing/2014/main" id="{35F100CD-A9B6-4CAE-BEA6-E60E4449B3E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48572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BSAT-4a</a:t>
            </a:r>
          </a:p>
        </p:txBody>
      </p:sp>
      <p:pic>
        <p:nvPicPr>
          <p:cNvPr id="3" name="Image 2">
            <a:extLst>
              <a:ext uri="{FF2B5EF4-FFF2-40B4-BE49-F238E27FC236}">
                <a16:creationId xmlns:a16="http://schemas.microsoft.com/office/drawing/2014/main" id="{F390F68F-9E2E-491D-918A-058AD792052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47780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2017</a:t>
            </a:r>
          </a:p>
        </p:txBody>
      </p:sp>
      <p:pic>
        <p:nvPicPr>
          <p:cNvPr id="3" name="Image 2">
            <a:extLst>
              <a:ext uri="{FF2B5EF4-FFF2-40B4-BE49-F238E27FC236}">
                <a16:creationId xmlns:a16="http://schemas.microsoft.com/office/drawing/2014/main" id="{F8B02AA4-9EFE-4719-857E-B4A933C4C3A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42722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2018</a:t>
            </a:r>
          </a:p>
        </p:txBody>
      </p:sp>
      <p:pic>
        <p:nvPicPr>
          <p:cNvPr id="3" name="Image 2">
            <a:extLst>
              <a:ext uri="{FF2B5EF4-FFF2-40B4-BE49-F238E27FC236}">
                <a16:creationId xmlns:a16="http://schemas.microsoft.com/office/drawing/2014/main" id="{BCD99D7B-9215-4FC9-B92B-B82AA4D238E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1603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2019</a:t>
            </a:r>
          </a:p>
        </p:txBody>
      </p:sp>
      <p:pic>
        <p:nvPicPr>
          <p:cNvPr id="3" name="Image 2">
            <a:extLst>
              <a:ext uri="{FF2B5EF4-FFF2-40B4-BE49-F238E27FC236}">
                <a16:creationId xmlns:a16="http://schemas.microsoft.com/office/drawing/2014/main" id="{2CE8C223-6064-45E1-B938-0BAE684B0CF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8372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2020</a:t>
            </a:r>
          </a:p>
        </p:txBody>
      </p:sp>
      <p:pic>
        <p:nvPicPr>
          <p:cNvPr id="3" name="Image 2">
            <a:extLst>
              <a:ext uri="{FF2B5EF4-FFF2-40B4-BE49-F238E27FC236}">
                <a16:creationId xmlns:a16="http://schemas.microsoft.com/office/drawing/2014/main" id="{C178591C-C944-4D56-8044-F83A03F47DF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2300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DSN-1</a:t>
            </a:r>
          </a:p>
        </p:txBody>
      </p:sp>
      <p:pic>
        <p:nvPicPr>
          <p:cNvPr id="3" name="Image 2">
            <a:extLst>
              <a:ext uri="{FF2B5EF4-FFF2-40B4-BE49-F238E27FC236}">
                <a16:creationId xmlns:a16="http://schemas.microsoft.com/office/drawing/2014/main" id="{755AABD1-B5EB-4633-8F51-D65913DE1AC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91708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Frais Fixes</a:t>
            </a:r>
          </a:p>
        </p:txBody>
      </p:sp>
      <p:pic>
        <p:nvPicPr>
          <p:cNvPr id="3" name="Image 2">
            <a:extLst>
              <a:ext uri="{FF2B5EF4-FFF2-40B4-BE49-F238E27FC236}">
                <a16:creationId xmlns:a16="http://schemas.microsoft.com/office/drawing/2014/main" id="{2C63C8C5-D307-41A5-9DA8-770BFC49B77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1660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11</a:t>
            </a:r>
          </a:p>
        </p:txBody>
      </p:sp>
      <p:pic>
        <p:nvPicPr>
          <p:cNvPr id="3" name="Image 2">
            <a:extLst>
              <a:ext uri="{FF2B5EF4-FFF2-40B4-BE49-F238E27FC236}">
                <a16:creationId xmlns:a16="http://schemas.microsoft.com/office/drawing/2014/main" id="{1A105488-4798-45F2-81C6-800E335F142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3409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17</a:t>
            </a:r>
          </a:p>
        </p:txBody>
      </p:sp>
      <p:pic>
        <p:nvPicPr>
          <p:cNvPr id="3" name="Image 2">
            <a:extLst>
              <a:ext uri="{FF2B5EF4-FFF2-40B4-BE49-F238E27FC236}">
                <a16:creationId xmlns:a16="http://schemas.microsoft.com/office/drawing/2014/main" id="{0DF66C36-BCA0-4915-BFC0-9DBBCFDB74D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3536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HELLASAT 4</a:t>
            </a:r>
          </a:p>
        </p:txBody>
      </p:sp>
      <p:pic>
        <p:nvPicPr>
          <p:cNvPr id="3" name="Image 2">
            <a:extLst>
              <a:ext uri="{FF2B5EF4-FFF2-40B4-BE49-F238E27FC236}">
                <a16:creationId xmlns:a16="http://schemas.microsoft.com/office/drawing/2014/main" id="{4BAFC342-41B2-405E-B7C5-E470D6E8F46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0812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HORIZONS-3e</a:t>
            </a:r>
          </a:p>
        </p:txBody>
      </p:sp>
      <p:pic>
        <p:nvPicPr>
          <p:cNvPr id="3" name="Image 2">
            <a:extLst>
              <a:ext uri="{FF2B5EF4-FFF2-40B4-BE49-F238E27FC236}">
                <a16:creationId xmlns:a16="http://schemas.microsoft.com/office/drawing/2014/main" id="{30038CD6-AED7-43FB-958E-F4D96A61B2B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9025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HS3-IS satellite</a:t>
            </a:r>
          </a:p>
        </p:txBody>
      </p:sp>
      <p:pic>
        <p:nvPicPr>
          <p:cNvPr id="3" name="Image 2">
            <a:extLst>
              <a:ext uri="{FF2B5EF4-FFF2-40B4-BE49-F238E27FC236}">
                <a16:creationId xmlns:a16="http://schemas.microsoft.com/office/drawing/2014/main" id="{F79A24AD-CE90-4CAB-A083-28A72E3A79E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8165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HYLAS 4</a:t>
            </a:r>
          </a:p>
        </p:txBody>
      </p:sp>
      <p:pic>
        <p:nvPicPr>
          <p:cNvPr id="3" name="Image 2">
            <a:extLst>
              <a:ext uri="{FF2B5EF4-FFF2-40B4-BE49-F238E27FC236}">
                <a16:creationId xmlns:a16="http://schemas.microsoft.com/office/drawing/2014/main" id="{E1A8AAEA-9E68-4FEA-B0D5-EBF7498AB3C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17814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37e</a:t>
            </a:r>
          </a:p>
        </p:txBody>
      </p:sp>
      <p:pic>
        <p:nvPicPr>
          <p:cNvPr id="3" name="Image 2">
            <a:extLst>
              <a:ext uri="{FF2B5EF4-FFF2-40B4-BE49-F238E27FC236}">
                <a16:creationId xmlns:a16="http://schemas.microsoft.com/office/drawing/2014/main" id="{2AE57A2C-B429-4EAE-B762-42E8B61BD6B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62976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39</a:t>
            </a:r>
          </a:p>
        </p:txBody>
      </p:sp>
      <p:pic>
        <p:nvPicPr>
          <p:cNvPr id="3" name="Image 2">
            <a:extLst>
              <a:ext uri="{FF2B5EF4-FFF2-40B4-BE49-F238E27FC236}">
                <a16:creationId xmlns:a16="http://schemas.microsoft.com/office/drawing/2014/main" id="{0727D453-F7B4-47BC-BA11-BE37E5DB34E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71982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JCSAT-17</a:t>
            </a:r>
          </a:p>
        </p:txBody>
      </p:sp>
      <p:pic>
        <p:nvPicPr>
          <p:cNvPr id="3" name="Image 2">
            <a:extLst>
              <a:ext uri="{FF2B5EF4-FFF2-40B4-BE49-F238E27FC236}">
                <a16:creationId xmlns:a16="http://schemas.microsoft.com/office/drawing/2014/main" id="{16D64C26-B98C-4BC8-A895-288E793F7C5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142353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KOREASAT 7</a:t>
            </a:r>
          </a:p>
        </p:txBody>
      </p:sp>
      <p:pic>
        <p:nvPicPr>
          <p:cNvPr id="3" name="Image 2">
            <a:extLst>
              <a:ext uri="{FF2B5EF4-FFF2-40B4-BE49-F238E27FC236}">
                <a16:creationId xmlns:a16="http://schemas.microsoft.com/office/drawing/2014/main" id="{0F3CF2D3-548A-49E0-8933-E7D97347DA9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4734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O3B-F4</a:t>
            </a:r>
          </a:p>
        </p:txBody>
      </p:sp>
      <p:pic>
        <p:nvPicPr>
          <p:cNvPr id="3" name="Image 2">
            <a:extLst>
              <a:ext uri="{FF2B5EF4-FFF2-40B4-BE49-F238E27FC236}">
                <a16:creationId xmlns:a16="http://schemas.microsoft.com/office/drawing/2014/main" id="{7C732A79-7FF7-4593-AC94-61BBF5F5D5D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4761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O3B-F5</a:t>
            </a:r>
          </a:p>
        </p:txBody>
      </p:sp>
      <p:pic>
        <p:nvPicPr>
          <p:cNvPr id="3" name="Image 2">
            <a:extLst>
              <a:ext uri="{FF2B5EF4-FFF2-40B4-BE49-F238E27FC236}">
                <a16:creationId xmlns:a16="http://schemas.microsoft.com/office/drawing/2014/main" id="{70349BAF-B6A4-4D88-9A0D-989E055748C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62320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a:t>
            </a:r>
          </a:p>
        </p:txBody>
      </p:sp>
      <p:pic>
        <p:nvPicPr>
          <p:cNvPr id="3" name="Image 2">
            <a:extLst>
              <a:ext uri="{FF2B5EF4-FFF2-40B4-BE49-F238E27FC236}">
                <a16:creationId xmlns:a16="http://schemas.microsoft.com/office/drawing/2014/main" id="{A943D913-CDAC-4FEE-B4ED-7148D53838D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2994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 DSA</a:t>
            </a:r>
          </a:p>
        </p:txBody>
      </p:sp>
      <p:pic>
        <p:nvPicPr>
          <p:cNvPr id="3" name="Image 2">
            <a:extLst>
              <a:ext uri="{FF2B5EF4-FFF2-40B4-BE49-F238E27FC236}">
                <a16:creationId xmlns:a16="http://schemas.microsoft.com/office/drawing/2014/main" id="{28975BFD-DDD4-4A88-A413-B45AA143DD5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72107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ONEWEB_DSA2</a:t>
            </a:r>
          </a:p>
        </p:txBody>
      </p:sp>
      <p:pic>
        <p:nvPicPr>
          <p:cNvPr id="3" name="Image 2">
            <a:extLst>
              <a:ext uri="{FF2B5EF4-FFF2-40B4-BE49-F238E27FC236}">
                <a16:creationId xmlns:a16="http://schemas.microsoft.com/office/drawing/2014/main" id="{D151386A-E2EC-4A7A-894B-F49FAEDFA6C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8590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722AC9BC-3675-43FC-8536-6682357CB0FA}"/>
              </a:ext>
            </a:extLst>
          </p:cNvPr>
          <p:cNvPicPr>
            <a:picLocks noChangeAspect="1"/>
          </p:cNvPicPr>
          <p:nvPr/>
        </p:nvPicPr>
        <p:blipFill>
          <a:blip r:embed="rId2"/>
          <a:stretch>
            <a:fillRect/>
          </a:stretch>
        </p:blipFill>
        <p:spPr>
          <a:xfrm>
            <a:off x="1927930" y="1524000"/>
            <a:ext cx="5288140" cy="4699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SES 15</a:t>
            </a:r>
          </a:p>
        </p:txBody>
      </p:sp>
      <p:pic>
        <p:nvPicPr>
          <p:cNvPr id="3" name="Image 2">
            <a:extLst>
              <a:ext uri="{FF2B5EF4-FFF2-40B4-BE49-F238E27FC236}">
                <a16:creationId xmlns:a16="http://schemas.microsoft.com/office/drawing/2014/main" id="{7615A182-0A69-4934-904E-DA7C5AFEB8D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9220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SGDC</a:t>
            </a:r>
          </a:p>
        </p:txBody>
      </p:sp>
      <p:pic>
        <p:nvPicPr>
          <p:cNvPr id="3" name="Image 2">
            <a:extLst>
              <a:ext uri="{FF2B5EF4-FFF2-40B4-BE49-F238E27FC236}">
                <a16:creationId xmlns:a16="http://schemas.microsoft.com/office/drawing/2014/main" id="{82D6C0A8-4C63-4394-8899-42AED35DEF1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67485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Sky BRASIL</a:t>
            </a:r>
          </a:p>
        </p:txBody>
      </p:sp>
      <p:pic>
        <p:nvPicPr>
          <p:cNvPr id="3" name="Image 2">
            <a:extLst>
              <a:ext uri="{FF2B5EF4-FFF2-40B4-BE49-F238E27FC236}">
                <a16:creationId xmlns:a16="http://schemas.microsoft.com/office/drawing/2014/main" id="{4B0D802B-83AD-4047-9A72-728E4C5B5F5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5468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Soyouz Lot 2.2</a:t>
            </a:r>
          </a:p>
        </p:txBody>
      </p:sp>
      <p:pic>
        <p:nvPicPr>
          <p:cNvPr id="3" name="Image 2">
            <a:extLst>
              <a:ext uri="{FF2B5EF4-FFF2-40B4-BE49-F238E27FC236}">
                <a16:creationId xmlns:a16="http://schemas.microsoft.com/office/drawing/2014/main" id="{7D5B2DCB-3173-48CD-A77F-85A03540E0B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05060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Soyuz Lot 2.1</a:t>
            </a:r>
          </a:p>
        </p:txBody>
      </p:sp>
      <p:pic>
        <p:nvPicPr>
          <p:cNvPr id="3" name="Image 2">
            <a:extLst>
              <a:ext uri="{FF2B5EF4-FFF2-40B4-BE49-F238E27FC236}">
                <a16:creationId xmlns:a16="http://schemas.microsoft.com/office/drawing/2014/main" id="{233D87D0-0806-4518-BC06-D20620E1309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96075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T-16 SATELLITE</a:t>
            </a:r>
          </a:p>
        </p:txBody>
      </p:sp>
      <p:pic>
        <p:nvPicPr>
          <p:cNvPr id="3" name="Image 2">
            <a:extLst>
              <a:ext uri="{FF2B5EF4-FFF2-40B4-BE49-F238E27FC236}">
                <a16:creationId xmlns:a16="http://schemas.microsoft.com/office/drawing/2014/main" id="{F2DE47E6-7D7F-4EA4-8A71-1F4CDE423C0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57456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TELKOM 3S</a:t>
            </a:r>
          </a:p>
        </p:txBody>
      </p:sp>
      <p:pic>
        <p:nvPicPr>
          <p:cNvPr id="3" name="Image 2">
            <a:extLst>
              <a:ext uri="{FF2B5EF4-FFF2-40B4-BE49-F238E27FC236}">
                <a16:creationId xmlns:a16="http://schemas.microsoft.com/office/drawing/2014/main" id="{674806BB-4728-4E50-B249-6A88CE4FC26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24840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USD Coiffes</a:t>
            </a:r>
          </a:p>
        </p:txBody>
      </p:sp>
      <p:pic>
        <p:nvPicPr>
          <p:cNvPr id="3" name="Image 2">
            <a:extLst>
              <a:ext uri="{FF2B5EF4-FFF2-40B4-BE49-F238E27FC236}">
                <a16:creationId xmlns:a16="http://schemas.microsoft.com/office/drawing/2014/main" id="{39CB8DDF-2C89-48DA-974A-37BF82562DA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82867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VIASAT-2</a:t>
            </a:r>
          </a:p>
        </p:txBody>
      </p:sp>
      <p:pic>
        <p:nvPicPr>
          <p:cNvPr id="3" name="Image 2">
            <a:extLst>
              <a:ext uri="{FF2B5EF4-FFF2-40B4-BE49-F238E27FC236}">
                <a16:creationId xmlns:a16="http://schemas.microsoft.com/office/drawing/2014/main" id="{D34F0AF8-461B-4298-BAC5-F336E35D702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99594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VIASAT-3X</a:t>
            </a:r>
          </a:p>
        </p:txBody>
      </p:sp>
      <p:pic>
        <p:nvPicPr>
          <p:cNvPr id="3" name="Image 2">
            <a:extLst>
              <a:ext uri="{FF2B5EF4-FFF2-40B4-BE49-F238E27FC236}">
                <a16:creationId xmlns:a16="http://schemas.microsoft.com/office/drawing/2014/main" id="{3B0724A6-0E85-4025-8EE2-24AFEC1C84A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8664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BCE73D15-9213-4D0B-91C7-88D41B738275}"/>
              </a:ext>
            </a:extLst>
          </p:cNvPr>
          <p:cNvPicPr>
            <a:picLocks noChangeAspect="1"/>
          </p:cNvPicPr>
          <p:nvPr/>
        </p:nvPicPr>
        <p:blipFill>
          <a:blip r:embed="rId2"/>
          <a:stretch>
            <a:fillRect/>
          </a:stretch>
        </p:blipFill>
        <p:spPr>
          <a:xfrm>
            <a:off x="1877919" y="1524000"/>
            <a:ext cx="5388162"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9335345-74A1-4DA9-9484-88AC3BD632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305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id="{CC109084-1560-4418-8436-4216143AECC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9990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CHF Coiffes</a:t>
            </a:r>
          </a:p>
        </p:txBody>
      </p:sp>
      <p:pic>
        <p:nvPicPr>
          <p:cNvPr id="3" name="Image 2">
            <a:extLst>
              <a:ext uri="{FF2B5EF4-FFF2-40B4-BE49-F238E27FC236}">
                <a16:creationId xmlns:a16="http://schemas.microsoft.com/office/drawing/2014/main" id="{1EBDD12A-6436-4741-B220-7D6868E5B1E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2039487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631</Words>
  <Application>Microsoft Office PowerPoint</Application>
  <PresentationFormat>Affichage à l'écran (4:3)</PresentationFormat>
  <Paragraphs>102</Paragraphs>
  <Slides>51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51</vt:i4>
      </vt:variant>
    </vt:vector>
  </HeadingPairs>
  <TitlesOfParts>
    <vt:vector size="6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CHF Coiffes</vt:lpstr>
      <vt:lpstr>EURRUB - Historical &amp; Planned</vt:lpstr>
      <vt:lpstr>EURRUB - Synthesis</vt:lpstr>
      <vt:lpstr>EURRUB - Lot 1.1 Roscosmos</vt:lpstr>
      <vt:lpstr>EURUSD - Historical &amp; Planned</vt:lpstr>
      <vt:lpstr>EURUSD - Synthesis</vt:lpstr>
      <vt:lpstr>EURUSD - AG-1</vt:lpstr>
      <vt:lpstr>EURUSD - AL YAH 3</vt:lpstr>
      <vt:lpstr>EURUSD - AZERSPACE 2</vt:lpstr>
      <vt:lpstr>EURUSD - BSAT-4a</vt:lpstr>
      <vt:lpstr>EURUSD - CFH 2017</vt:lpstr>
      <vt:lpstr>EURUSD - CFH 2018</vt:lpstr>
      <vt:lpstr>EURUSD - CFH 2019</vt:lpstr>
      <vt:lpstr>EURUSD - CFH 2020</vt:lpstr>
      <vt:lpstr>EURUSD - DSN-1</vt:lpstr>
      <vt:lpstr>EURUSD - Frais Fixes</vt:lpstr>
      <vt:lpstr>EURUSD - GSAT 11</vt:lpstr>
      <vt:lpstr>EURUSD - GSAT 17</vt:lpstr>
      <vt:lpstr>EURUSD - HELLASAT 4</vt:lpstr>
      <vt:lpstr>EURUSD - HORIZONS-3e</vt:lpstr>
      <vt:lpstr>EURUSD - HS3-IS satellite</vt:lpstr>
      <vt:lpstr>EURUSD - HYLAS 4</vt:lpstr>
      <vt:lpstr>EURUSD - Intelsat 37e</vt:lpstr>
      <vt:lpstr>EURUSD - INTELSAT 39</vt:lpstr>
      <vt:lpstr>EURUSD - JCSAT-17</vt:lpstr>
      <vt:lpstr>EURUSD - KOREASAT 7</vt:lpstr>
      <vt:lpstr>EURUSD - O3B-F4</vt:lpstr>
      <vt:lpstr>EURUSD - O3B-F5</vt:lpstr>
      <vt:lpstr>EURUSD - ONEWEB</vt:lpstr>
      <vt:lpstr>EURUSD - ONEWEB DSA</vt:lpstr>
      <vt:lpstr>EURUSD - ONEWEB_DSA2</vt:lpstr>
      <vt:lpstr>EURUSD - SES 15</vt:lpstr>
      <vt:lpstr>EURUSD - SGDC</vt:lpstr>
      <vt:lpstr>EURUSD - Sky BRASIL</vt:lpstr>
      <vt:lpstr>EURUSD - Soyouz Lot 2.2</vt:lpstr>
      <vt:lpstr>EURUSD - Soyuz Lot 2.1</vt:lpstr>
      <vt:lpstr>EURUSD - T-16 SATELLITE</vt:lpstr>
      <vt:lpstr>EURUSD - TELKOM 3S</vt:lpstr>
      <vt:lpstr>EURUSD - USD Coiffes</vt:lpstr>
      <vt:lpstr>EURUSD - VIASAT-2</vt:lpstr>
      <vt:lpstr>EURUSD - VIASAT-3X</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2017-10-23T09:16:36Z</dcterms:modified>
</cp:coreProperties>
</file>