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6" r:id="rId8"/>
    <p:sldId id="505" r:id="rId9"/>
    <p:sldId id="504" r:id="rId10"/>
    <p:sldId id="470" r:id="rId11"/>
    <p:sldId id="456" r:id="rId12"/>
    <p:sldId id="497" r:id="rId13"/>
    <p:sldId id="499" r:id="rId14"/>
    <p:sldId id="500" r:id="rId15"/>
    <p:sldId id="501" r:id="rId16"/>
    <p:sldId id="502" r:id="rId17"/>
    <p:sldId id="503" r:id="rId18"/>
    <p:sldId id="398" r:id="rId19"/>
    <p:sldId id="399"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38538" y="2714625"/>
            <a:ext cx="206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8338" y="293688"/>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4935CCE-62D9-4B35-8207-4F5999C0653E}"/>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17820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B74FCCA9-55B6-4ECE-9460-580A417A640D}"/>
              </a:ext>
            </a:extLst>
          </p:cNvPr>
          <p:cNvPicPr>
            <a:picLocks noChangeAspect="1"/>
          </p:cNvPicPr>
          <p:nvPr/>
        </p:nvPicPr>
        <p:blipFill>
          <a:blip r:embed="rId2"/>
          <a:stretch>
            <a:fillRect/>
          </a:stretch>
        </p:blipFill>
        <p:spPr>
          <a:xfrm>
            <a:off x="825500" y="1265019"/>
            <a:ext cx="7382896" cy="5029636"/>
          </a:xfrm>
          <a:prstGeom prst="rect">
            <a:avLst/>
          </a:prstGeom>
        </p:spPr>
      </p:pic>
    </p:spTree>
    <p:extLst>
      <p:ext uri="{BB962C8B-B14F-4D97-AF65-F5344CB8AC3E}">
        <p14:creationId xmlns:p14="http://schemas.microsoft.com/office/powerpoint/2010/main" val="60402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16-June 17</a:t>
            </a:r>
          </a:p>
        </p:txBody>
      </p:sp>
      <p:pic>
        <p:nvPicPr>
          <p:cNvPr id="3" name="EURUSD_ImageALLOC">
            <a:extLst>
              <a:ext uri="{FF2B5EF4-FFF2-40B4-BE49-F238E27FC236}">
                <a16:creationId xmlns:a16="http://schemas.microsoft.com/office/drawing/2014/main" id="{0B63F944-A5D1-4D1A-B626-52E1779A895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2EEFC500-038C-4AF5-8BE0-FEEE69B3715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60772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17-June 18</a:t>
            </a:r>
          </a:p>
        </p:txBody>
      </p:sp>
      <p:pic>
        <p:nvPicPr>
          <p:cNvPr id="3" name="EURUSD_ImageALLOC">
            <a:extLst>
              <a:ext uri="{FF2B5EF4-FFF2-40B4-BE49-F238E27FC236}">
                <a16:creationId xmlns:a16="http://schemas.microsoft.com/office/drawing/2014/main" id="{F1121AB2-F959-423B-B36E-FCD55943482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DA32443C-695E-40F9-8256-51E2640DB5A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4528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18-June 19</a:t>
            </a:r>
          </a:p>
        </p:txBody>
      </p:sp>
      <p:pic>
        <p:nvPicPr>
          <p:cNvPr id="3" name="EURUSD_ImageALLOC">
            <a:extLst>
              <a:ext uri="{FF2B5EF4-FFF2-40B4-BE49-F238E27FC236}">
                <a16:creationId xmlns:a16="http://schemas.microsoft.com/office/drawing/2014/main" id="{D41EEB46-B8DF-4FF9-BB8B-75D3F56A5F2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20A478F9-E292-487C-AF2D-2182EDE106C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7190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1DEA60E9-3A0C-4DA6-AF29-4EA56E6E480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9F96EA0B-8BEB-4A9B-9BE7-D5C1AF2F5A2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55039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A1FA03E6-C7B9-48D8-BCC0-F7A3FD2E9BE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4E1AA668-6E09-4CC4-95C5-B63E5691542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82698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31C50A1-EFC9-4806-AB31-E176695730E3}"/>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99E0935-1F00-4F18-92A4-E06117950AB5}"/>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FA425A9-7197-40EB-B2B6-7630FDDCB72E}"/>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8FA93A9E-E008-4507-B29F-6EE5F22F956E}"/>
              </a:ext>
            </a:extLst>
          </p:cNvPr>
          <p:cNvPicPr>
            <a:picLocks noChangeAspect="1"/>
          </p:cNvPicPr>
          <p:nvPr/>
        </p:nvPicPr>
        <p:blipFill>
          <a:blip r:embed="rId3"/>
          <a:stretch>
            <a:fillRect/>
          </a:stretch>
        </p:blipFill>
        <p:spPr>
          <a:xfrm>
            <a:off x="3429000" y="3175000"/>
            <a:ext cx="5250992" cy="3429000"/>
          </a:xfrm>
          <a:prstGeom prst="rect">
            <a:avLst/>
          </a:prstGeom>
        </p:spPr>
      </p:pic>
    </p:spTree>
    <p:extLst>
      <p:ext uri="{BB962C8B-B14F-4D97-AF65-F5344CB8AC3E}">
        <p14:creationId xmlns:p14="http://schemas.microsoft.com/office/powerpoint/2010/main" val="142093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C70FC6A3-72B5-4BD2-9925-ADB71A0099EF}"/>
              </a:ext>
            </a:extLst>
          </p:cNvPr>
          <p:cNvPicPr>
            <a:picLocks noChangeAspect="1"/>
          </p:cNvPicPr>
          <p:nvPr/>
        </p:nvPicPr>
        <p:blipFill>
          <a:blip r:embed="rId2"/>
          <a:stretch>
            <a:fillRect/>
          </a:stretch>
        </p:blipFill>
        <p:spPr>
          <a:xfrm>
            <a:off x="4445000" y="1270000"/>
            <a:ext cx="3968630" cy="1651000"/>
          </a:xfrm>
          <a:prstGeom prst="rect">
            <a:avLst/>
          </a:prstGeom>
        </p:spPr>
      </p:pic>
      <p:pic>
        <p:nvPicPr>
          <p:cNvPr id="5" name="Image 4">
            <a:extLst>
              <a:ext uri="{FF2B5EF4-FFF2-40B4-BE49-F238E27FC236}">
                <a16:creationId xmlns:a16="http://schemas.microsoft.com/office/drawing/2014/main" id="{B26D0D2D-4D9A-4B7D-870E-3471AB6B2182}"/>
              </a:ext>
            </a:extLst>
          </p:cNvPr>
          <p:cNvPicPr>
            <a:picLocks noChangeAspect="1"/>
          </p:cNvPicPr>
          <p:nvPr/>
        </p:nvPicPr>
        <p:blipFill>
          <a:blip r:embed="rId3"/>
          <a:stretch>
            <a:fillRect/>
          </a:stretch>
        </p:blipFill>
        <p:spPr>
          <a:xfrm>
            <a:off x="4445000" y="3175000"/>
            <a:ext cx="3956170" cy="1651000"/>
          </a:xfrm>
          <a:prstGeom prst="rect">
            <a:avLst/>
          </a:prstGeom>
        </p:spPr>
      </p:pic>
      <p:pic>
        <p:nvPicPr>
          <p:cNvPr id="6" name="Image 5">
            <a:extLst>
              <a:ext uri="{FF2B5EF4-FFF2-40B4-BE49-F238E27FC236}">
                <a16:creationId xmlns:a16="http://schemas.microsoft.com/office/drawing/2014/main" id="{E284461E-A824-4541-9CEB-AE4FB12F207A}"/>
              </a:ext>
            </a:extLst>
          </p:cNvPr>
          <p:cNvPicPr>
            <a:picLocks noChangeAspect="1"/>
          </p:cNvPicPr>
          <p:nvPr/>
        </p:nvPicPr>
        <p:blipFill>
          <a:blip r:embed="rId4"/>
          <a:stretch>
            <a:fillRect/>
          </a:stretch>
        </p:blipFill>
        <p:spPr>
          <a:xfrm>
            <a:off x="4445000" y="5080000"/>
            <a:ext cx="3922677" cy="1651000"/>
          </a:xfrm>
          <a:prstGeom prst="rect">
            <a:avLst/>
          </a:prstGeom>
        </p:spPr>
      </p:pic>
    </p:spTree>
    <p:extLst>
      <p:ext uri="{BB962C8B-B14F-4D97-AF65-F5344CB8AC3E}">
        <p14:creationId xmlns:p14="http://schemas.microsoft.com/office/powerpoint/2010/main" val="147421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22F8CBE-9635-4231-84F4-1B1AF82E9F8F}"/>
              </a:ext>
            </a:extLst>
          </p:cNvPr>
          <p:cNvPicPr>
            <a:picLocks noChangeAspect="1"/>
          </p:cNvPicPr>
          <p:nvPr/>
        </p:nvPicPr>
        <p:blipFill>
          <a:blip r:embed="rId2"/>
          <a:stretch>
            <a:fillRect/>
          </a:stretch>
        </p:blipFill>
        <p:spPr>
          <a:xfrm>
            <a:off x="254000" y="2540000"/>
            <a:ext cx="8636000" cy="4124344"/>
          </a:xfrm>
          <a:prstGeom prst="rect">
            <a:avLst/>
          </a:prstGeom>
        </p:spPr>
      </p:pic>
    </p:spTree>
    <p:extLst>
      <p:ext uri="{BB962C8B-B14F-4D97-AF65-F5344CB8AC3E}">
        <p14:creationId xmlns:p14="http://schemas.microsoft.com/office/powerpoint/2010/main" val="337013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695</Words>
  <Application>Microsoft Office PowerPoint</Application>
  <PresentationFormat>Affichage à l'écran (4:3)</PresentationFormat>
  <Paragraphs>71</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16-June 17</vt:lpstr>
      <vt:lpstr>EURUSD - FY July 17-June 18</vt:lpstr>
      <vt:lpstr>EURUSD - FY July 18-June 19</vt:lpstr>
      <vt:lpstr>EURUSD - FY July 19-June 20</vt:lpstr>
      <vt:lpstr>EURUSD - FY July 20-June 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696</cp:revision>
  <cp:lastPrinted>2012-02-01T10:00:25Z</cp:lastPrinted>
  <dcterms:created xsi:type="dcterms:W3CDTF">2010-04-23T15:09:35Z</dcterms:created>
  <dcterms:modified xsi:type="dcterms:W3CDTF">2020-03-03T11:28:47Z</dcterms:modified>
</cp:coreProperties>
</file>