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505" r:id="rId9"/>
    <p:sldId id="504" r:id="rId10"/>
    <p:sldId id="470" r:id="rId11"/>
    <p:sldId id="456" r:id="rId12"/>
    <p:sldId id="497" r:id="rId13"/>
    <p:sldId id="501" r:id="rId14"/>
    <p:sldId id="502" r:id="rId15"/>
    <p:sldId id="503"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04/08/2020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8/4/2020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8/4/2020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8/4/2020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8/4/2020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8/4/2020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8/4/2020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8/4/2020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8/4/2020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8/4/2020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8/4/2020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8/4/2020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B19E3A2-705A-45C9-881E-084DA21A054B}"/>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855691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114DB8C5-B718-41E9-A0F5-C3089426D9D0}"/>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364473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18-June 19</a:t>
            </a:r>
          </a:p>
        </p:txBody>
      </p:sp>
      <p:pic>
        <p:nvPicPr>
          <p:cNvPr id="7" name="Image 6">
            <a:extLst>
              <a:ext uri="{FF2B5EF4-FFF2-40B4-BE49-F238E27FC236}">
                <a16:creationId xmlns:a16="http://schemas.microsoft.com/office/drawing/2014/main" id="{EC77481F-5BDF-45FF-9CAC-02B38BC7DB26}"/>
              </a:ext>
            </a:extLst>
          </p:cNvPr>
          <p:cNvPicPr>
            <a:picLocks noChangeAspect="1"/>
          </p:cNvPicPr>
          <p:nvPr/>
        </p:nvPicPr>
        <p:blipFill>
          <a:blip r:embed="rId2"/>
          <a:stretch>
            <a:fillRect/>
          </a:stretch>
        </p:blipFill>
        <p:spPr>
          <a:xfrm>
            <a:off x="236220" y="2349500"/>
            <a:ext cx="4206605" cy="3572566"/>
          </a:xfrm>
          <a:prstGeom prst="rect">
            <a:avLst/>
          </a:prstGeom>
        </p:spPr>
      </p:pic>
      <p:pic>
        <p:nvPicPr>
          <p:cNvPr id="8" name="Image 7">
            <a:extLst>
              <a:ext uri="{FF2B5EF4-FFF2-40B4-BE49-F238E27FC236}">
                <a16:creationId xmlns:a16="http://schemas.microsoft.com/office/drawing/2014/main" id="{0158D8DF-6E88-468E-8193-C7E0284CE4B8}"/>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949930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7" name="Image 6">
            <a:extLst>
              <a:ext uri="{FF2B5EF4-FFF2-40B4-BE49-F238E27FC236}">
                <a16:creationId xmlns:a16="http://schemas.microsoft.com/office/drawing/2014/main" id="{657E41BF-9364-4460-8FF0-16245A9F0193}"/>
              </a:ext>
            </a:extLst>
          </p:cNvPr>
          <p:cNvPicPr>
            <a:picLocks noChangeAspect="1"/>
          </p:cNvPicPr>
          <p:nvPr/>
        </p:nvPicPr>
        <p:blipFill>
          <a:blip r:embed="rId2"/>
          <a:stretch>
            <a:fillRect/>
          </a:stretch>
        </p:blipFill>
        <p:spPr>
          <a:xfrm>
            <a:off x="236220" y="2346142"/>
            <a:ext cx="4200508" cy="3572566"/>
          </a:xfrm>
          <a:prstGeom prst="rect">
            <a:avLst/>
          </a:prstGeom>
        </p:spPr>
      </p:pic>
      <p:pic>
        <p:nvPicPr>
          <p:cNvPr id="8" name="Image 7">
            <a:extLst>
              <a:ext uri="{FF2B5EF4-FFF2-40B4-BE49-F238E27FC236}">
                <a16:creationId xmlns:a16="http://schemas.microsoft.com/office/drawing/2014/main" id="{3BFBA98D-3E63-4D3B-9B2D-ED69B5B21DCC}"/>
              </a:ext>
            </a:extLst>
          </p:cNvPr>
          <p:cNvPicPr>
            <a:picLocks noChangeAspect="1"/>
          </p:cNvPicPr>
          <p:nvPr/>
        </p:nvPicPr>
        <p:blipFill>
          <a:blip r:embed="rId3"/>
          <a:stretch>
            <a:fillRect/>
          </a:stretch>
        </p:blipFill>
        <p:spPr>
          <a:xfrm>
            <a:off x="4749800" y="2346142"/>
            <a:ext cx="4206605" cy="3569208"/>
          </a:xfrm>
          <a:prstGeom prst="rect">
            <a:avLst/>
          </a:prstGeom>
        </p:spPr>
      </p:pic>
    </p:spTree>
    <p:extLst>
      <p:ext uri="{BB962C8B-B14F-4D97-AF65-F5344CB8AC3E}">
        <p14:creationId xmlns:p14="http://schemas.microsoft.com/office/powerpoint/2010/main" val="3686037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Image 6">
            <a:extLst>
              <a:ext uri="{FF2B5EF4-FFF2-40B4-BE49-F238E27FC236}">
                <a16:creationId xmlns:a16="http://schemas.microsoft.com/office/drawing/2014/main" id="{33B7ED02-E6C1-4F51-8B5A-3FE5FC8AF3BB}"/>
              </a:ext>
            </a:extLst>
          </p:cNvPr>
          <p:cNvPicPr>
            <a:picLocks noChangeAspect="1"/>
          </p:cNvPicPr>
          <p:nvPr/>
        </p:nvPicPr>
        <p:blipFill>
          <a:blip r:embed="rId2"/>
          <a:stretch>
            <a:fillRect/>
          </a:stretch>
        </p:blipFill>
        <p:spPr>
          <a:xfrm>
            <a:off x="240428" y="2349501"/>
            <a:ext cx="4200508" cy="3569208"/>
          </a:xfrm>
          <a:prstGeom prst="rect">
            <a:avLst/>
          </a:prstGeom>
        </p:spPr>
      </p:pic>
      <p:pic>
        <p:nvPicPr>
          <p:cNvPr id="8" name="Image 7">
            <a:extLst>
              <a:ext uri="{FF2B5EF4-FFF2-40B4-BE49-F238E27FC236}">
                <a16:creationId xmlns:a16="http://schemas.microsoft.com/office/drawing/2014/main" id="{2343AD29-6A6B-4DF2-B311-B5AEA1B690E7}"/>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3484490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5FAD0C5-984F-4361-AAB4-C405966925BB}"/>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B23F0E4-11FB-46E9-B8DA-8B876D7F217E}"/>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28B422E-7677-4BA3-B78F-5996E2341EA4}"/>
              </a:ext>
            </a:extLst>
          </p:cNvPr>
          <p:cNvPicPr>
            <a:picLocks noChangeAspect="1"/>
          </p:cNvPicPr>
          <p:nvPr/>
        </p:nvPicPr>
        <p:blipFill>
          <a:blip r:embed="rId2"/>
          <a:stretch>
            <a:fillRect/>
          </a:stretch>
        </p:blipFill>
        <p:spPr>
          <a:xfrm>
            <a:off x="137161" y="1067516"/>
            <a:ext cx="5034972" cy="2107484"/>
          </a:xfrm>
          <a:prstGeom prst="rect">
            <a:avLst/>
          </a:prstGeom>
        </p:spPr>
      </p:pic>
      <p:pic>
        <p:nvPicPr>
          <p:cNvPr id="7" name="Image 6">
            <a:extLst>
              <a:ext uri="{FF2B5EF4-FFF2-40B4-BE49-F238E27FC236}">
                <a16:creationId xmlns:a16="http://schemas.microsoft.com/office/drawing/2014/main" id="{1A2284CA-97ED-4446-9744-DBA2EE50F7DB}"/>
              </a:ext>
            </a:extLst>
          </p:cNvPr>
          <p:cNvPicPr>
            <a:picLocks noChangeAspect="1"/>
          </p:cNvPicPr>
          <p:nvPr/>
        </p:nvPicPr>
        <p:blipFill>
          <a:blip r:embed="rId3"/>
          <a:stretch>
            <a:fillRect/>
          </a:stretch>
        </p:blipFill>
        <p:spPr>
          <a:xfrm>
            <a:off x="3429000" y="3175000"/>
            <a:ext cx="5249610" cy="3429000"/>
          </a:xfrm>
          <a:prstGeom prst="rect">
            <a:avLst/>
          </a:prstGeom>
        </p:spPr>
      </p:pic>
    </p:spTree>
    <p:extLst>
      <p:ext uri="{BB962C8B-B14F-4D97-AF65-F5344CB8AC3E}">
        <p14:creationId xmlns:p14="http://schemas.microsoft.com/office/powerpoint/2010/main" val="4097688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7926001A-B150-4E0C-A3F0-541DA651BF23}"/>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4837B902-B498-4F4E-AEB4-8D064BC3C516}"/>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D2AE14F0-4C50-4003-9D80-B4710E1AF054}"/>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02318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D66CF04-8802-4925-BEE9-48183F830B53}"/>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880119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18-June 19</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2020-08-04T09:43:44Z</dcterms:modified>
</cp:coreProperties>
</file>