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6" r:id="rId8"/>
    <p:sldId id="505" r:id="rId9"/>
    <p:sldId id="504" r:id="rId10"/>
    <p:sldId id="470" r:id="rId11"/>
    <p:sldId id="456" r:id="rId12"/>
    <p:sldId id="497" r:id="rId13"/>
    <p:sldId id="501" r:id="rId14"/>
    <p:sldId id="502" r:id="rId15"/>
    <p:sldId id="503"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01/09/2020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38538" y="2714625"/>
            <a:ext cx="20669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9/1/2020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9/1/2020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9/1/2020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9/1/2020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9/1/2020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9/1/2020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8338" y="293688"/>
            <a:ext cx="18716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9/1/2020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9/1/2020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9/1/2020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9/1/2020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9/1/2020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9/1/2020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9/1/2020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9/1/2020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9/1/2020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31/08/2020</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D3BDF1ED-38B6-4FAE-8ADE-130EB796E3B6}"/>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128569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7" name="Image 6">
            <a:extLst>
              <a:ext uri="{FF2B5EF4-FFF2-40B4-BE49-F238E27FC236}">
                <a16:creationId xmlns:a16="http://schemas.microsoft.com/office/drawing/2014/main" id="{C7EEF3E2-B829-4009-AB8B-0D85C1987BCD}"/>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1450531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18-June 19</a:t>
            </a:r>
          </a:p>
        </p:txBody>
      </p:sp>
      <p:pic>
        <p:nvPicPr>
          <p:cNvPr id="10" name="Image 9">
            <a:extLst>
              <a:ext uri="{FF2B5EF4-FFF2-40B4-BE49-F238E27FC236}">
                <a16:creationId xmlns:a16="http://schemas.microsoft.com/office/drawing/2014/main" id="{2800497C-DC09-47C8-99C4-A35BDA5331A5}"/>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12" name="Image 11">
            <a:extLst>
              <a:ext uri="{FF2B5EF4-FFF2-40B4-BE49-F238E27FC236}">
                <a16:creationId xmlns:a16="http://schemas.microsoft.com/office/drawing/2014/main" id="{EB7E2F64-6F21-4626-AF38-F4E75B6F5D3F}"/>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797492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10" name="Image 9">
            <a:extLst>
              <a:ext uri="{FF2B5EF4-FFF2-40B4-BE49-F238E27FC236}">
                <a16:creationId xmlns:a16="http://schemas.microsoft.com/office/drawing/2014/main" id="{104696AA-394C-437F-8DD2-596CD0F89EF5}"/>
              </a:ext>
            </a:extLst>
          </p:cNvPr>
          <p:cNvPicPr>
            <a:picLocks noChangeAspect="1"/>
          </p:cNvPicPr>
          <p:nvPr/>
        </p:nvPicPr>
        <p:blipFill>
          <a:blip r:embed="rId2"/>
          <a:stretch>
            <a:fillRect/>
          </a:stretch>
        </p:blipFill>
        <p:spPr>
          <a:xfrm>
            <a:off x="236221" y="2349500"/>
            <a:ext cx="4204716" cy="3569208"/>
          </a:xfrm>
          <a:prstGeom prst="rect">
            <a:avLst/>
          </a:prstGeom>
        </p:spPr>
      </p:pic>
      <p:pic>
        <p:nvPicPr>
          <p:cNvPr id="12" name="Image 11">
            <a:extLst>
              <a:ext uri="{FF2B5EF4-FFF2-40B4-BE49-F238E27FC236}">
                <a16:creationId xmlns:a16="http://schemas.microsoft.com/office/drawing/2014/main" id="{59814BC5-A4E4-4CB2-8BD6-9C89F35E0BA1}"/>
              </a:ext>
            </a:extLst>
          </p:cNvPr>
          <p:cNvPicPr>
            <a:picLocks noChangeAspect="1"/>
          </p:cNvPicPr>
          <p:nvPr/>
        </p:nvPicPr>
        <p:blipFill>
          <a:blip r:embed="rId3"/>
          <a:stretch>
            <a:fillRect/>
          </a:stretch>
        </p:blipFill>
        <p:spPr>
          <a:xfrm>
            <a:off x="4749801" y="2347976"/>
            <a:ext cx="4204716" cy="3570732"/>
          </a:xfrm>
          <a:prstGeom prst="rect">
            <a:avLst/>
          </a:prstGeom>
        </p:spPr>
      </p:pic>
    </p:spTree>
    <p:extLst>
      <p:ext uri="{BB962C8B-B14F-4D97-AF65-F5344CB8AC3E}">
        <p14:creationId xmlns:p14="http://schemas.microsoft.com/office/powerpoint/2010/main" val="1967942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28ECA393-D6DF-4FA6-9F3F-961C505AAEBD}"/>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4" name="EURUSD_ImageBLEND">
            <a:extLst>
              <a:ext uri="{FF2B5EF4-FFF2-40B4-BE49-F238E27FC236}">
                <a16:creationId xmlns:a16="http://schemas.microsoft.com/office/drawing/2014/main" id="{D89F2344-411A-4F31-865F-15495CCBA250}"/>
              </a:ext>
            </a:extLst>
          </p:cNvPr>
          <p:cNvPicPr>
            <a:picLocks noChangeAspect="1"/>
          </p:cNvPicPr>
          <p:nvPr/>
        </p:nvPicPr>
        <p:blipFill>
          <a:blip r:embed="rId3"/>
          <a:stretch>
            <a:fillRect/>
          </a:stretch>
        </p:blipFill>
        <p:spPr>
          <a:xfrm>
            <a:off x="4749800" y="2349500"/>
            <a:ext cx="4204716" cy="3570732"/>
          </a:xfrm>
          <a:prstGeom prst="rect">
            <a:avLst/>
          </a:prstGeom>
        </p:spPr>
      </p:pic>
    </p:spTree>
    <p:extLst>
      <p:ext uri="{BB962C8B-B14F-4D97-AF65-F5344CB8AC3E}">
        <p14:creationId xmlns:p14="http://schemas.microsoft.com/office/powerpoint/2010/main" val="1484698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F14E3FE4-4CEE-471B-89B4-9E43B7C2CD8C}"/>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197E75E-E062-4CF0-92F4-B514DF14C57F}"/>
              </a:ext>
            </a:extLst>
          </p:cNvPr>
          <p:cNvPicPr>
            <a:picLocks noChangeAspect="1"/>
          </p:cNvPicPr>
          <p:nvPr/>
        </p:nvPicPr>
        <p:blipFill>
          <a:blip r:embed="rId2"/>
          <a:stretch>
            <a:fillRect/>
          </a:stretch>
        </p:blipFill>
        <p:spPr>
          <a:xfrm>
            <a:off x="127000" y="1524000"/>
            <a:ext cx="8890000" cy="13443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58032651-459D-431D-91F3-2F5EA6ABF540}"/>
              </a:ext>
            </a:extLst>
          </p:cNvPr>
          <p:cNvPicPr>
            <a:picLocks noChangeAspect="1"/>
          </p:cNvPicPr>
          <p:nvPr/>
        </p:nvPicPr>
        <p:blipFill>
          <a:blip r:embed="rId2"/>
          <a:stretch>
            <a:fillRect/>
          </a:stretch>
        </p:blipFill>
        <p:spPr>
          <a:xfrm>
            <a:off x="118873" y="1059861"/>
            <a:ext cx="5053260" cy="2115139"/>
          </a:xfrm>
          <a:prstGeom prst="rect">
            <a:avLst/>
          </a:prstGeom>
        </p:spPr>
      </p:pic>
      <p:pic>
        <p:nvPicPr>
          <p:cNvPr id="7" name="Image 6">
            <a:extLst>
              <a:ext uri="{FF2B5EF4-FFF2-40B4-BE49-F238E27FC236}">
                <a16:creationId xmlns:a16="http://schemas.microsoft.com/office/drawing/2014/main" id="{672A687A-FB06-4076-BFC1-D7EB7C626486}"/>
              </a:ext>
            </a:extLst>
          </p:cNvPr>
          <p:cNvPicPr>
            <a:picLocks noChangeAspect="1"/>
          </p:cNvPicPr>
          <p:nvPr/>
        </p:nvPicPr>
        <p:blipFill>
          <a:blip r:embed="rId3"/>
          <a:stretch>
            <a:fillRect/>
          </a:stretch>
        </p:blipFill>
        <p:spPr>
          <a:xfrm>
            <a:off x="3429000" y="3175000"/>
            <a:ext cx="5249610" cy="3429000"/>
          </a:xfrm>
          <a:prstGeom prst="rect">
            <a:avLst/>
          </a:prstGeom>
        </p:spPr>
      </p:pic>
    </p:spTree>
    <p:extLst>
      <p:ext uri="{BB962C8B-B14F-4D97-AF65-F5344CB8AC3E}">
        <p14:creationId xmlns:p14="http://schemas.microsoft.com/office/powerpoint/2010/main" val="1490631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6414141A-8A2D-49E3-AD5E-0FD2795D92C6}"/>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6C358E8D-41BB-481B-9066-54FA74B120C6}"/>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8F6691BD-9CE7-4051-B007-2EEAD4069AF9}"/>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199898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817D0D55-2829-40D0-A311-EED137EEEFEB}"/>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3796190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5675</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18-June 19</vt:lpstr>
      <vt:lpstr>EURUSD - FY July 19-June 20</vt:lpstr>
      <vt:lpstr>EURUSD - FY July 20-June 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697</cp:revision>
  <cp:lastPrinted>2012-02-01T10:00:25Z</cp:lastPrinted>
  <dcterms:created xsi:type="dcterms:W3CDTF">2010-04-23T15:09:35Z</dcterms:created>
  <dcterms:modified xsi:type="dcterms:W3CDTF">2020-09-01T15:15:40Z</dcterms:modified>
</cp:coreProperties>
</file>