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8"/>
  </p:notesMasterIdLst>
  <p:sldIdLst>
    <p:sldId id="256" r:id="rId3"/>
    <p:sldId id="466" r:id="rId4"/>
    <p:sldId id="476" r:id="rId5"/>
    <p:sldId id="493" r:id="rId6"/>
    <p:sldId id="494" r:id="rId7"/>
    <p:sldId id="506" r:id="rId8"/>
    <p:sldId id="505" r:id="rId9"/>
    <p:sldId id="504" r:id="rId10"/>
    <p:sldId id="470" r:id="rId11"/>
    <p:sldId id="456" r:id="rId12"/>
    <p:sldId id="497" r:id="rId13"/>
    <p:sldId id="502" r:id="rId14"/>
    <p:sldId id="503" r:id="rId15"/>
    <p:sldId id="398" r:id="rId16"/>
    <p:sldId id="399" r:id="rId1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05/10/2020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10/5/2020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538538" y="2714625"/>
            <a:ext cx="2066925"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10/5/2020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10/5/2020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10/5/2020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10/5/2020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10/5/2020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10/5/2020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10/5/2020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10/5/2020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10/5/2020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18338" y="293688"/>
            <a:ext cx="18716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10/5/2020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10/5/2020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10/5/2020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10/5/2020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10/5/2020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10/5/2020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10/5/2020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10/5/2020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10/5/2020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30/09/2020</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CC3C6735-C0B4-437D-88D4-7903C23ECE73}"/>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4208636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6" name="Image 5">
            <a:extLst>
              <a:ext uri="{FF2B5EF4-FFF2-40B4-BE49-F238E27FC236}">
                <a16:creationId xmlns:a16="http://schemas.microsoft.com/office/drawing/2014/main" id="{7CE4A86D-2FD0-48CA-949A-7F911719394A}"/>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1138571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19-June 20</a:t>
            </a:r>
          </a:p>
        </p:txBody>
      </p:sp>
      <p:pic>
        <p:nvPicPr>
          <p:cNvPr id="8" name="Image 7">
            <a:extLst>
              <a:ext uri="{FF2B5EF4-FFF2-40B4-BE49-F238E27FC236}">
                <a16:creationId xmlns:a16="http://schemas.microsoft.com/office/drawing/2014/main" id="{651E7197-5B33-4698-A93C-2EA7CA46698E}"/>
              </a:ext>
            </a:extLst>
          </p:cNvPr>
          <p:cNvPicPr>
            <a:picLocks noChangeAspect="1"/>
          </p:cNvPicPr>
          <p:nvPr/>
        </p:nvPicPr>
        <p:blipFill>
          <a:blip r:embed="rId2"/>
          <a:stretch>
            <a:fillRect/>
          </a:stretch>
        </p:blipFill>
        <p:spPr>
          <a:xfrm>
            <a:off x="240428" y="2349500"/>
            <a:ext cx="4200508" cy="3569208"/>
          </a:xfrm>
          <a:prstGeom prst="rect">
            <a:avLst/>
          </a:prstGeom>
        </p:spPr>
      </p:pic>
      <p:pic>
        <p:nvPicPr>
          <p:cNvPr id="10" name="Image 9">
            <a:extLst>
              <a:ext uri="{FF2B5EF4-FFF2-40B4-BE49-F238E27FC236}">
                <a16:creationId xmlns:a16="http://schemas.microsoft.com/office/drawing/2014/main" id="{9FF680AC-959E-4679-8FD5-B4129A2FD91B}"/>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35648310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8" name="Image 7">
            <a:extLst>
              <a:ext uri="{FF2B5EF4-FFF2-40B4-BE49-F238E27FC236}">
                <a16:creationId xmlns:a16="http://schemas.microsoft.com/office/drawing/2014/main" id="{EBC6190C-90C6-4C89-BD7C-1B9A2EBD5CFD}"/>
              </a:ext>
            </a:extLst>
          </p:cNvPr>
          <p:cNvPicPr>
            <a:picLocks noChangeAspect="1"/>
          </p:cNvPicPr>
          <p:nvPr/>
        </p:nvPicPr>
        <p:blipFill>
          <a:blip r:embed="rId2"/>
          <a:stretch>
            <a:fillRect/>
          </a:stretch>
        </p:blipFill>
        <p:spPr>
          <a:xfrm>
            <a:off x="236221" y="2349500"/>
            <a:ext cx="4204716" cy="3566469"/>
          </a:xfrm>
          <a:prstGeom prst="rect">
            <a:avLst/>
          </a:prstGeom>
        </p:spPr>
      </p:pic>
      <p:pic>
        <p:nvPicPr>
          <p:cNvPr id="10" name="Image 9">
            <a:extLst>
              <a:ext uri="{FF2B5EF4-FFF2-40B4-BE49-F238E27FC236}">
                <a16:creationId xmlns:a16="http://schemas.microsoft.com/office/drawing/2014/main" id="{919C91B5-AA1D-4924-98A9-79F540138317}"/>
              </a:ext>
            </a:extLst>
          </p:cNvPr>
          <p:cNvPicPr>
            <a:picLocks noChangeAspect="1"/>
          </p:cNvPicPr>
          <p:nvPr/>
        </p:nvPicPr>
        <p:blipFill>
          <a:blip r:embed="rId3"/>
          <a:stretch>
            <a:fillRect/>
          </a:stretch>
        </p:blipFill>
        <p:spPr>
          <a:xfrm>
            <a:off x="4754008" y="2349500"/>
            <a:ext cx="4200508" cy="3566468"/>
          </a:xfrm>
          <a:prstGeom prst="rect">
            <a:avLst/>
          </a:prstGeom>
        </p:spPr>
      </p:pic>
    </p:spTree>
    <p:extLst>
      <p:ext uri="{BB962C8B-B14F-4D97-AF65-F5344CB8AC3E}">
        <p14:creationId xmlns:p14="http://schemas.microsoft.com/office/powerpoint/2010/main" val="3194606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1B670610-4A87-42B9-9529-C61B142E2C42}"/>
              </a:ext>
            </a:extLst>
          </p:cNvPr>
          <p:cNvPicPr>
            <a:picLocks noChangeAspect="1"/>
          </p:cNvPicPr>
          <p:nvPr/>
        </p:nvPicPr>
        <p:blipFill>
          <a:blip r:embed="rId2"/>
          <a:stretch>
            <a:fillRect/>
          </a:stretch>
        </p:blipFill>
        <p:spPr>
          <a:xfrm>
            <a:off x="127000" y="1524000"/>
            <a:ext cx="8890000" cy="132463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46F929FC-9EB2-4093-A376-335BD92798DF}"/>
              </a:ext>
            </a:extLst>
          </p:cNvPr>
          <p:cNvPicPr>
            <a:picLocks noChangeAspect="1"/>
          </p:cNvPicPr>
          <p:nvPr/>
        </p:nvPicPr>
        <p:blipFill>
          <a:blip r:embed="rId2"/>
          <a:stretch>
            <a:fillRect/>
          </a:stretch>
        </p:blipFill>
        <p:spPr>
          <a:xfrm>
            <a:off x="127000" y="1524000"/>
            <a:ext cx="8890000" cy="1344388"/>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9AD73012-6A35-441A-9134-E1DC3DC3C1A5}"/>
              </a:ext>
            </a:extLst>
          </p:cNvPr>
          <p:cNvPicPr>
            <a:picLocks noChangeAspect="1"/>
          </p:cNvPicPr>
          <p:nvPr/>
        </p:nvPicPr>
        <p:blipFill>
          <a:blip r:embed="rId2"/>
          <a:stretch>
            <a:fillRect/>
          </a:stretch>
        </p:blipFill>
        <p:spPr>
          <a:xfrm>
            <a:off x="100584" y="1052206"/>
            <a:ext cx="4948238" cy="2071180"/>
          </a:xfrm>
          <a:prstGeom prst="rect">
            <a:avLst/>
          </a:prstGeom>
        </p:spPr>
      </p:pic>
      <p:pic>
        <p:nvPicPr>
          <p:cNvPr id="7" name="Image 6">
            <a:extLst>
              <a:ext uri="{FF2B5EF4-FFF2-40B4-BE49-F238E27FC236}">
                <a16:creationId xmlns:a16="http://schemas.microsoft.com/office/drawing/2014/main" id="{B8CF7938-EF26-488A-BE27-8B639ECB48A9}"/>
              </a:ext>
            </a:extLst>
          </p:cNvPr>
          <p:cNvPicPr>
            <a:picLocks noChangeAspect="1"/>
          </p:cNvPicPr>
          <p:nvPr/>
        </p:nvPicPr>
        <p:blipFill>
          <a:blip r:embed="rId3"/>
          <a:stretch>
            <a:fillRect/>
          </a:stretch>
        </p:blipFill>
        <p:spPr>
          <a:xfrm>
            <a:off x="3108960" y="3172727"/>
            <a:ext cx="5587938" cy="3649993"/>
          </a:xfrm>
          <a:prstGeom prst="rect">
            <a:avLst/>
          </a:prstGeom>
        </p:spPr>
      </p:pic>
    </p:spTree>
    <p:extLst>
      <p:ext uri="{BB962C8B-B14F-4D97-AF65-F5344CB8AC3E}">
        <p14:creationId xmlns:p14="http://schemas.microsoft.com/office/powerpoint/2010/main" val="772456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E7F6F8B4-7D49-4F5A-829F-7984208306AD}"/>
              </a:ext>
            </a:extLst>
          </p:cNvPr>
          <p:cNvPicPr>
            <a:picLocks noChangeAspect="1"/>
          </p:cNvPicPr>
          <p:nvPr/>
        </p:nvPicPr>
        <p:blipFill>
          <a:blip r:embed="rId2"/>
          <a:stretch>
            <a:fillRect/>
          </a:stretch>
        </p:blipFill>
        <p:spPr>
          <a:xfrm>
            <a:off x="4445000" y="1270000"/>
            <a:ext cx="3965385" cy="1651000"/>
          </a:xfrm>
          <a:prstGeom prst="rect">
            <a:avLst/>
          </a:prstGeom>
        </p:spPr>
      </p:pic>
      <p:pic>
        <p:nvPicPr>
          <p:cNvPr id="5" name="Image 4">
            <a:extLst>
              <a:ext uri="{FF2B5EF4-FFF2-40B4-BE49-F238E27FC236}">
                <a16:creationId xmlns:a16="http://schemas.microsoft.com/office/drawing/2014/main" id="{D689DE70-9928-4B20-A057-C071F26C7087}"/>
              </a:ext>
            </a:extLst>
          </p:cNvPr>
          <p:cNvPicPr>
            <a:picLocks noChangeAspect="1"/>
          </p:cNvPicPr>
          <p:nvPr/>
        </p:nvPicPr>
        <p:blipFill>
          <a:blip r:embed="rId3"/>
          <a:stretch>
            <a:fillRect/>
          </a:stretch>
        </p:blipFill>
        <p:spPr>
          <a:xfrm>
            <a:off x="4445000" y="3175000"/>
            <a:ext cx="3950465" cy="1651000"/>
          </a:xfrm>
          <a:prstGeom prst="rect">
            <a:avLst/>
          </a:prstGeom>
        </p:spPr>
      </p:pic>
      <p:pic>
        <p:nvPicPr>
          <p:cNvPr id="6" name="Image 5">
            <a:extLst>
              <a:ext uri="{FF2B5EF4-FFF2-40B4-BE49-F238E27FC236}">
                <a16:creationId xmlns:a16="http://schemas.microsoft.com/office/drawing/2014/main" id="{E027744D-E65E-4C61-86C8-7B4B5A32EE66}"/>
              </a:ext>
            </a:extLst>
          </p:cNvPr>
          <p:cNvPicPr>
            <a:picLocks noChangeAspect="1"/>
          </p:cNvPicPr>
          <p:nvPr/>
        </p:nvPicPr>
        <p:blipFill>
          <a:blip r:embed="rId4"/>
          <a:stretch>
            <a:fillRect/>
          </a:stretch>
        </p:blipFill>
        <p:spPr>
          <a:xfrm>
            <a:off x="4445000" y="5080000"/>
            <a:ext cx="3927590" cy="1651000"/>
          </a:xfrm>
          <a:prstGeom prst="rect">
            <a:avLst/>
          </a:prstGeom>
        </p:spPr>
      </p:pic>
    </p:spTree>
    <p:extLst>
      <p:ext uri="{BB962C8B-B14F-4D97-AF65-F5344CB8AC3E}">
        <p14:creationId xmlns:p14="http://schemas.microsoft.com/office/powerpoint/2010/main" val="1081596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311E0A9A-AF84-451A-927C-14872748F71B}"/>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3023661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5679</TotalTime>
  <Words>677</Words>
  <Application>Microsoft Office PowerPoint</Application>
  <PresentationFormat>Affichage à l'écran (4:3)</PresentationFormat>
  <Paragraphs>68</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15</vt:i4>
      </vt:variant>
    </vt:vector>
  </HeadingPairs>
  <TitlesOfParts>
    <vt:vector size="22"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19-June 20</vt:lpstr>
      <vt:lpstr>EURUSD - FY July 20-June 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698</cp:revision>
  <cp:lastPrinted>2012-02-01T10:00:25Z</cp:lastPrinted>
  <dcterms:created xsi:type="dcterms:W3CDTF">2010-04-23T15:09:35Z</dcterms:created>
  <dcterms:modified xsi:type="dcterms:W3CDTF">2020-10-05T08:13:47Z</dcterms:modified>
</cp:coreProperties>
</file>