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6" r:id="rId8"/>
    <p:sldId id="505" r:id="rId9"/>
    <p:sldId id="504" r:id="rId10"/>
    <p:sldId id="470" r:id="rId11"/>
    <p:sldId id="456" r:id="rId12"/>
    <p:sldId id="497" r:id="rId13"/>
    <p:sldId id="503" r:id="rId14"/>
    <p:sldId id="398" r:id="rId15"/>
    <p:sldId id="399"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03/11/2020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30/10/2020</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AB361DD-3872-4D50-97BD-EDBDC175F976}"/>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936438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4DA06760-DDDF-478F-8921-22894178D418}"/>
              </a:ext>
            </a:extLst>
          </p:cNvPr>
          <p:cNvPicPr>
            <a:picLocks noChangeAspect="1"/>
          </p:cNvPicPr>
          <p:nvPr/>
        </p:nvPicPr>
        <p:blipFill>
          <a:blip r:embed="rId2"/>
          <a:stretch>
            <a:fillRect/>
          </a:stretch>
        </p:blipFill>
        <p:spPr>
          <a:xfrm>
            <a:off x="821812" y="1269564"/>
            <a:ext cx="7382896" cy="5029200"/>
          </a:xfrm>
          <a:prstGeom prst="rect">
            <a:avLst/>
          </a:prstGeom>
        </p:spPr>
      </p:pic>
    </p:spTree>
    <p:extLst>
      <p:ext uri="{BB962C8B-B14F-4D97-AF65-F5344CB8AC3E}">
        <p14:creationId xmlns:p14="http://schemas.microsoft.com/office/powerpoint/2010/main" val="2447367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7" name="Image 6">
            <a:extLst>
              <a:ext uri="{FF2B5EF4-FFF2-40B4-BE49-F238E27FC236}">
                <a16:creationId xmlns:a16="http://schemas.microsoft.com/office/drawing/2014/main" id="{221EEA26-B89C-440C-97AE-1ECED69B8B53}"/>
              </a:ext>
            </a:extLst>
          </p:cNvPr>
          <p:cNvPicPr>
            <a:picLocks noChangeAspect="1"/>
          </p:cNvPicPr>
          <p:nvPr/>
        </p:nvPicPr>
        <p:blipFill>
          <a:blip r:embed="rId2"/>
          <a:stretch>
            <a:fillRect/>
          </a:stretch>
        </p:blipFill>
        <p:spPr>
          <a:xfrm>
            <a:off x="4754008" y="2347976"/>
            <a:ext cx="4200508" cy="3570732"/>
          </a:xfrm>
          <a:prstGeom prst="rect">
            <a:avLst/>
          </a:prstGeom>
        </p:spPr>
      </p:pic>
      <p:pic>
        <p:nvPicPr>
          <p:cNvPr id="10" name="Image 9">
            <a:extLst>
              <a:ext uri="{FF2B5EF4-FFF2-40B4-BE49-F238E27FC236}">
                <a16:creationId xmlns:a16="http://schemas.microsoft.com/office/drawing/2014/main" id="{4C9255A3-08A2-46D0-AAD5-8FBFB5C8B81D}"/>
              </a:ext>
            </a:extLst>
          </p:cNvPr>
          <p:cNvPicPr>
            <a:picLocks noChangeAspect="1"/>
          </p:cNvPicPr>
          <p:nvPr/>
        </p:nvPicPr>
        <p:blipFill>
          <a:blip r:embed="rId3"/>
          <a:stretch>
            <a:fillRect/>
          </a:stretch>
        </p:blipFill>
        <p:spPr>
          <a:xfrm>
            <a:off x="240428" y="2347976"/>
            <a:ext cx="4200508" cy="3569208"/>
          </a:xfrm>
          <a:prstGeom prst="rect">
            <a:avLst/>
          </a:prstGeom>
        </p:spPr>
      </p:pic>
    </p:spTree>
    <p:extLst>
      <p:ext uri="{BB962C8B-B14F-4D97-AF65-F5344CB8AC3E}">
        <p14:creationId xmlns:p14="http://schemas.microsoft.com/office/powerpoint/2010/main" val="2338476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62E382C-EFC1-4AF8-898D-010763EA7CD9}"/>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99D40E8-4C22-4FF8-A51A-6441F49530C5}"/>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AD9592A6-3E50-4AF1-BABF-EFC530EF6F8A}"/>
              </a:ext>
            </a:extLst>
          </p:cNvPr>
          <p:cNvPicPr>
            <a:picLocks noChangeAspect="1"/>
          </p:cNvPicPr>
          <p:nvPr/>
        </p:nvPicPr>
        <p:blipFill>
          <a:blip r:embed="rId2"/>
          <a:stretch>
            <a:fillRect/>
          </a:stretch>
        </p:blipFill>
        <p:spPr>
          <a:xfrm>
            <a:off x="14085" y="1143000"/>
            <a:ext cx="4854633" cy="2032000"/>
          </a:xfrm>
          <a:prstGeom prst="rect">
            <a:avLst/>
          </a:prstGeom>
        </p:spPr>
      </p:pic>
      <p:pic>
        <p:nvPicPr>
          <p:cNvPr id="7" name="Image 6">
            <a:extLst>
              <a:ext uri="{FF2B5EF4-FFF2-40B4-BE49-F238E27FC236}">
                <a16:creationId xmlns:a16="http://schemas.microsoft.com/office/drawing/2014/main" id="{064AD64E-B00C-4E46-AEC5-479652F7E91D}"/>
              </a:ext>
            </a:extLst>
          </p:cNvPr>
          <p:cNvPicPr>
            <a:picLocks noChangeAspect="1"/>
          </p:cNvPicPr>
          <p:nvPr/>
        </p:nvPicPr>
        <p:blipFill>
          <a:blip r:embed="rId3"/>
          <a:stretch>
            <a:fillRect/>
          </a:stretch>
        </p:blipFill>
        <p:spPr>
          <a:xfrm>
            <a:off x="3187083" y="3175000"/>
            <a:ext cx="5491527" cy="3587018"/>
          </a:xfrm>
          <a:prstGeom prst="rect">
            <a:avLst/>
          </a:prstGeom>
        </p:spPr>
      </p:pic>
    </p:spTree>
    <p:extLst>
      <p:ext uri="{BB962C8B-B14F-4D97-AF65-F5344CB8AC3E}">
        <p14:creationId xmlns:p14="http://schemas.microsoft.com/office/powerpoint/2010/main" val="3072987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698A8353-7F55-41FF-BD60-602ECB2F5C91}"/>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9B85BD51-2C6B-4D12-AF87-C18FA13BB3A5}"/>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8E5B2DC4-5877-4606-B3E6-7DAE82AEC381}"/>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570289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294EEA7-DE85-4B0F-B4BE-CAB7C81A5F2A}"/>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235731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671</Words>
  <Application>Microsoft Office PowerPoint</Application>
  <PresentationFormat>Affichage à l'écran (4:3)</PresentationFormat>
  <Paragraphs>67</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2020-11-03T12:19:28Z</dcterms:modified>
</cp:coreProperties>
</file>