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6" r:id="rId8"/>
    <p:sldId id="505" r:id="rId9"/>
    <p:sldId id="504" r:id="rId10"/>
    <p:sldId id="470" r:id="rId11"/>
    <p:sldId id="456" r:id="rId12"/>
    <p:sldId id="497" r:id="rId13"/>
    <p:sldId id="502" r:id="rId14"/>
    <p:sldId id="503" r:id="rId15"/>
    <p:sldId id="398" r:id="rId16"/>
    <p:sldId id="399"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12/2/2020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12/2/2020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12/2/2020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12/2/2020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12/2/2020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12/2/2020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12/2/2020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12/2/2020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12/2/2020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12/2/2020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12/2/2020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12/2/2020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12/2/2020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12/2/2020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12/2/2020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3B02BEF-0364-45D0-B790-E806E96A7CE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20163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DF564E1-83DA-4452-A2E6-FB8BF80835DF}"/>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230316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7" name="Image 6">
            <a:extLst>
              <a:ext uri="{FF2B5EF4-FFF2-40B4-BE49-F238E27FC236}">
                <a16:creationId xmlns:a16="http://schemas.microsoft.com/office/drawing/2014/main" id="{65951C54-175C-431C-883D-3C1747047AB2}"/>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1417F832-7ACB-420F-8A90-5F2552770292}"/>
              </a:ext>
            </a:extLst>
          </p:cNvPr>
          <p:cNvPicPr>
            <a:picLocks noChangeAspect="1"/>
          </p:cNvPicPr>
          <p:nvPr/>
        </p:nvPicPr>
        <p:blipFill>
          <a:blip r:embed="rId3"/>
          <a:stretch>
            <a:fillRect/>
          </a:stretch>
        </p:blipFill>
        <p:spPr>
          <a:xfrm>
            <a:off x="4756946" y="2346142"/>
            <a:ext cx="4200508" cy="3566469"/>
          </a:xfrm>
          <a:prstGeom prst="rect">
            <a:avLst/>
          </a:prstGeom>
        </p:spPr>
      </p:pic>
    </p:spTree>
    <p:extLst>
      <p:ext uri="{BB962C8B-B14F-4D97-AF65-F5344CB8AC3E}">
        <p14:creationId xmlns:p14="http://schemas.microsoft.com/office/powerpoint/2010/main" val="10594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B04153B9-62BC-420A-9E7B-3BC9FD6301DC}"/>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81201751-4977-4130-85A6-A935E33D82F9}"/>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1035414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73D014F-BEA6-4FD3-ABDD-C285592C46E5}"/>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3237CBE-ADB8-4654-A99A-47F6EB79500A}"/>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6D3C1B1-048A-48D2-AC91-F0B475B5745D}"/>
              </a:ext>
            </a:extLst>
          </p:cNvPr>
          <p:cNvPicPr>
            <a:picLocks noChangeAspect="1"/>
          </p:cNvPicPr>
          <p:nvPr/>
        </p:nvPicPr>
        <p:blipFill>
          <a:blip r:embed="rId2"/>
          <a:stretch>
            <a:fillRect/>
          </a:stretch>
        </p:blipFill>
        <p:spPr>
          <a:xfrm>
            <a:off x="317500" y="1143000"/>
            <a:ext cx="4551218" cy="1905000"/>
          </a:xfrm>
          <a:prstGeom prst="rect">
            <a:avLst/>
          </a:prstGeom>
        </p:spPr>
      </p:pic>
      <p:pic>
        <p:nvPicPr>
          <p:cNvPr id="7" name="Image 6">
            <a:extLst>
              <a:ext uri="{FF2B5EF4-FFF2-40B4-BE49-F238E27FC236}">
                <a16:creationId xmlns:a16="http://schemas.microsoft.com/office/drawing/2014/main" id="{F0787BAC-023E-4C14-B4C2-694A5ABF14A6}"/>
              </a:ext>
            </a:extLst>
          </p:cNvPr>
          <p:cNvPicPr>
            <a:picLocks noChangeAspect="1"/>
          </p:cNvPicPr>
          <p:nvPr/>
        </p:nvPicPr>
        <p:blipFill>
          <a:blip r:embed="rId3"/>
          <a:stretch>
            <a:fillRect/>
          </a:stretch>
        </p:blipFill>
        <p:spPr>
          <a:xfrm>
            <a:off x="3429000" y="3175000"/>
            <a:ext cx="5249610" cy="3429000"/>
          </a:xfrm>
          <a:prstGeom prst="rect">
            <a:avLst/>
          </a:prstGeom>
        </p:spPr>
      </p:pic>
    </p:spTree>
    <p:extLst>
      <p:ext uri="{BB962C8B-B14F-4D97-AF65-F5344CB8AC3E}">
        <p14:creationId xmlns:p14="http://schemas.microsoft.com/office/powerpoint/2010/main" val="163807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E0E760AB-3AC0-42FB-8C06-63B1C7AE59EE}"/>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0379B7FD-DC04-4006-866C-CF92D90A20DE}"/>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82E36C1D-F718-41BB-91D5-952E22ED7D58}"/>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160254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FFE8204-D38C-4A31-A684-B6568D7A563F}"/>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611669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5673</TotalTime>
  <Words>677</Words>
  <Application>Microsoft Office PowerPoint</Application>
  <PresentationFormat>Affichage à l'écran (4:3)</PresentationFormat>
  <Paragraphs>68</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696</cp:revision>
  <cp:lastPrinted>2012-02-01T10:00:25Z</cp:lastPrinted>
  <dcterms:created xsi:type="dcterms:W3CDTF">2010-04-23T15:09:35Z</dcterms:created>
  <dcterms:modified xsi:type="dcterms:W3CDTF">2020-12-02T11:54:03Z</dcterms:modified>
</cp:coreProperties>
</file>