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506" r:id="rId8"/>
    <p:sldId id="505" r:id="rId9"/>
    <p:sldId id="504" r:id="rId10"/>
    <p:sldId id="470" r:id="rId11"/>
    <p:sldId id="456" r:id="rId12"/>
    <p:sldId id="497" r:id="rId13"/>
    <p:sldId id="503" r:id="rId14"/>
    <p:sldId id="398" r:id="rId15"/>
    <p:sldId id="399"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4" d="100"/>
          <a:sy n="104" d="100"/>
        </p:scale>
        <p:origin x="1374"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04/03/2021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3/4/2021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538538" y="2714625"/>
            <a:ext cx="2066925"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3/4/2021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3/4/2021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3/4/2021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3/4/2021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3/4/2021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3/4/2021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3/4/2021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3/4/2021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3/4/2021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18338" y="293688"/>
            <a:ext cx="18716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3/4/2021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3/4/2021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3/4/2021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3/4/2021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3/4/2021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3/4/2021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3/4/2021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3/4/2021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26/02/2021</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29B73CD0-9000-476D-A11F-7A3BAAB5E0CD}"/>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25207443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4" name="Image 3">
            <a:extLst>
              <a:ext uri="{FF2B5EF4-FFF2-40B4-BE49-F238E27FC236}">
                <a16:creationId xmlns:a16="http://schemas.microsoft.com/office/drawing/2014/main" id="{AA1BE352-E05B-4336-A808-4AD60CC631A0}"/>
              </a:ext>
            </a:extLst>
          </p:cNvPr>
          <p:cNvPicPr>
            <a:picLocks noChangeAspect="1"/>
          </p:cNvPicPr>
          <p:nvPr/>
        </p:nvPicPr>
        <p:blipFill>
          <a:blip r:embed="rId2"/>
          <a:stretch>
            <a:fillRect/>
          </a:stretch>
        </p:blipFill>
        <p:spPr>
          <a:xfrm>
            <a:off x="612697" y="1002865"/>
            <a:ext cx="7995594" cy="5447040"/>
          </a:xfrm>
          <a:prstGeom prst="rect">
            <a:avLst/>
          </a:prstGeom>
        </p:spPr>
      </p:pic>
    </p:spTree>
    <p:extLst>
      <p:ext uri="{BB962C8B-B14F-4D97-AF65-F5344CB8AC3E}">
        <p14:creationId xmlns:p14="http://schemas.microsoft.com/office/powerpoint/2010/main" val="1680010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20-June 21</a:t>
            </a:r>
          </a:p>
        </p:txBody>
      </p:sp>
      <p:pic>
        <p:nvPicPr>
          <p:cNvPr id="3" name="EURUSD_ImageALLOC">
            <a:extLst>
              <a:ext uri="{FF2B5EF4-FFF2-40B4-BE49-F238E27FC236}">
                <a16:creationId xmlns:a16="http://schemas.microsoft.com/office/drawing/2014/main" id="{4EEEF708-A1D8-4168-963E-70D00A97EF98}"/>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E6F90E2A-E125-4178-B950-275129F5B85A}"/>
              </a:ext>
            </a:extLst>
          </p:cNvPr>
          <p:cNvPicPr>
            <a:picLocks noChangeAspect="1"/>
          </p:cNvPicPr>
          <p:nvPr/>
        </p:nvPicPr>
        <p:blipFill>
          <a:blip r:embed="rId3"/>
          <a:stretch>
            <a:fillRect/>
          </a:stretch>
        </p:blipFill>
        <p:spPr>
          <a:xfrm>
            <a:off x="4572000" y="2349500"/>
            <a:ext cx="4200508" cy="3535986"/>
          </a:xfrm>
          <a:prstGeom prst="rect">
            <a:avLst/>
          </a:prstGeom>
        </p:spPr>
      </p:pic>
    </p:spTree>
    <p:extLst>
      <p:ext uri="{BB962C8B-B14F-4D97-AF65-F5344CB8AC3E}">
        <p14:creationId xmlns:p14="http://schemas.microsoft.com/office/powerpoint/2010/main" val="3964454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9" name="Image 8">
            <a:extLst>
              <a:ext uri="{FF2B5EF4-FFF2-40B4-BE49-F238E27FC236}">
                <a16:creationId xmlns:a16="http://schemas.microsoft.com/office/drawing/2014/main" id="{F0A8B21B-4432-48CD-B9DB-53212F4098EA}"/>
              </a:ext>
            </a:extLst>
          </p:cNvPr>
          <p:cNvPicPr>
            <a:picLocks noChangeAspect="1"/>
          </p:cNvPicPr>
          <p:nvPr/>
        </p:nvPicPr>
        <p:blipFill>
          <a:blip r:embed="rId2"/>
          <a:stretch>
            <a:fillRect/>
          </a:stretch>
        </p:blipFill>
        <p:spPr>
          <a:xfrm>
            <a:off x="127000" y="1530739"/>
            <a:ext cx="8890000" cy="1324638"/>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9" name="Image 8">
            <a:extLst>
              <a:ext uri="{FF2B5EF4-FFF2-40B4-BE49-F238E27FC236}">
                <a16:creationId xmlns:a16="http://schemas.microsoft.com/office/drawing/2014/main" id="{DE3453C8-67D8-4D7F-B5D5-2751FFB65FAE}"/>
              </a:ext>
            </a:extLst>
          </p:cNvPr>
          <p:cNvPicPr>
            <a:picLocks noChangeAspect="1"/>
          </p:cNvPicPr>
          <p:nvPr/>
        </p:nvPicPr>
        <p:blipFill>
          <a:blip r:embed="rId2"/>
          <a:stretch>
            <a:fillRect/>
          </a:stretch>
        </p:blipFill>
        <p:spPr>
          <a:xfrm>
            <a:off x="127000" y="1542169"/>
            <a:ext cx="8890000" cy="1344388"/>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74B6A919-A505-45BF-8E39-0A5BBED47080}"/>
              </a:ext>
            </a:extLst>
          </p:cNvPr>
          <p:cNvPicPr>
            <a:picLocks noChangeAspect="1"/>
          </p:cNvPicPr>
          <p:nvPr/>
        </p:nvPicPr>
        <p:blipFill>
          <a:blip r:embed="rId2"/>
          <a:stretch>
            <a:fillRect/>
          </a:stretch>
        </p:blipFill>
        <p:spPr>
          <a:xfrm>
            <a:off x="317500" y="1143000"/>
            <a:ext cx="4927500" cy="1905000"/>
          </a:xfrm>
          <a:prstGeom prst="rect">
            <a:avLst/>
          </a:prstGeom>
        </p:spPr>
      </p:pic>
      <p:pic>
        <p:nvPicPr>
          <p:cNvPr id="7" name="Image 6">
            <a:extLst>
              <a:ext uri="{FF2B5EF4-FFF2-40B4-BE49-F238E27FC236}">
                <a16:creationId xmlns:a16="http://schemas.microsoft.com/office/drawing/2014/main" id="{5C843038-340E-4E54-98D9-1C9DCECB6427}"/>
              </a:ext>
            </a:extLst>
          </p:cNvPr>
          <p:cNvPicPr>
            <a:picLocks noChangeAspect="1"/>
          </p:cNvPicPr>
          <p:nvPr/>
        </p:nvPicPr>
        <p:blipFill>
          <a:blip r:embed="rId3"/>
          <a:stretch>
            <a:fillRect/>
          </a:stretch>
        </p:blipFill>
        <p:spPr>
          <a:xfrm>
            <a:off x="3429000" y="3175000"/>
            <a:ext cx="5243444" cy="3429000"/>
          </a:xfrm>
          <a:prstGeom prst="rect">
            <a:avLst/>
          </a:prstGeom>
        </p:spPr>
      </p:pic>
    </p:spTree>
    <p:extLst>
      <p:ext uri="{BB962C8B-B14F-4D97-AF65-F5344CB8AC3E}">
        <p14:creationId xmlns:p14="http://schemas.microsoft.com/office/powerpoint/2010/main" val="2003451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F1DC9CD3-3285-4290-9E7C-9552E6B54601}"/>
              </a:ext>
            </a:extLst>
          </p:cNvPr>
          <p:cNvPicPr>
            <a:picLocks noChangeAspect="1"/>
          </p:cNvPicPr>
          <p:nvPr/>
        </p:nvPicPr>
        <p:blipFill>
          <a:blip r:embed="rId2"/>
          <a:stretch>
            <a:fillRect/>
          </a:stretch>
        </p:blipFill>
        <p:spPr>
          <a:xfrm>
            <a:off x="4445000" y="1270000"/>
            <a:ext cx="3965385" cy="1651000"/>
          </a:xfrm>
          <a:prstGeom prst="rect">
            <a:avLst/>
          </a:prstGeom>
        </p:spPr>
      </p:pic>
      <p:pic>
        <p:nvPicPr>
          <p:cNvPr id="5" name="Image 4">
            <a:extLst>
              <a:ext uri="{FF2B5EF4-FFF2-40B4-BE49-F238E27FC236}">
                <a16:creationId xmlns:a16="http://schemas.microsoft.com/office/drawing/2014/main" id="{E095CDC9-08E0-4A86-AD2D-6F943785F4C8}"/>
              </a:ext>
            </a:extLst>
          </p:cNvPr>
          <p:cNvPicPr>
            <a:picLocks noChangeAspect="1"/>
          </p:cNvPicPr>
          <p:nvPr/>
        </p:nvPicPr>
        <p:blipFill>
          <a:blip r:embed="rId3"/>
          <a:stretch>
            <a:fillRect/>
          </a:stretch>
        </p:blipFill>
        <p:spPr>
          <a:xfrm>
            <a:off x="4445000" y="3175000"/>
            <a:ext cx="3950465" cy="1651000"/>
          </a:xfrm>
          <a:prstGeom prst="rect">
            <a:avLst/>
          </a:prstGeom>
        </p:spPr>
      </p:pic>
      <p:pic>
        <p:nvPicPr>
          <p:cNvPr id="6" name="Image 5">
            <a:extLst>
              <a:ext uri="{FF2B5EF4-FFF2-40B4-BE49-F238E27FC236}">
                <a16:creationId xmlns:a16="http://schemas.microsoft.com/office/drawing/2014/main" id="{4C32768A-6CD0-4FDA-A4C3-2FD118387867}"/>
              </a:ext>
            </a:extLst>
          </p:cNvPr>
          <p:cNvPicPr>
            <a:picLocks noChangeAspect="1"/>
          </p:cNvPicPr>
          <p:nvPr/>
        </p:nvPicPr>
        <p:blipFill>
          <a:blip r:embed="rId4"/>
          <a:stretch>
            <a:fillRect/>
          </a:stretch>
        </p:blipFill>
        <p:spPr>
          <a:xfrm>
            <a:off x="4445000" y="5080000"/>
            <a:ext cx="3927590" cy="1651000"/>
          </a:xfrm>
          <a:prstGeom prst="rect">
            <a:avLst/>
          </a:prstGeom>
        </p:spPr>
      </p:pic>
    </p:spTree>
    <p:extLst>
      <p:ext uri="{BB962C8B-B14F-4D97-AF65-F5344CB8AC3E}">
        <p14:creationId xmlns:p14="http://schemas.microsoft.com/office/powerpoint/2010/main" val="8371169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2E009FF6-D643-4D8B-91AF-CF0BAAE09421}"/>
              </a:ext>
            </a:extLst>
          </p:cNvPr>
          <p:cNvPicPr>
            <a:picLocks noChangeAspect="1"/>
          </p:cNvPicPr>
          <p:nvPr/>
        </p:nvPicPr>
        <p:blipFill>
          <a:blip r:embed="rId2"/>
          <a:stretch>
            <a:fillRect/>
          </a:stretch>
        </p:blipFill>
        <p:spPr>
          <a:xfrm>
            <a:off x="254000" y="1779028"/>
            <a:ext cx="8636000" cy="4124344"/>
          </a:xfrm>
          <a:prstGeom prst="rect">
            <a:avLst/>
          </a:prstGeom>
        </p:spPr>
      </p:pic>
    </p:spTree>
    <p:extLst>
      <p:ext uri="{BB962C8B-B14F-4D97-AF65-F5344CB8AC3E}">
        <p14:creationId xmlns:p14="http://schemas.microsoft.com/office/powerpoint/2010/main" val="361405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5726</TotalTime>
  <Words>671</Words>
  <Application>Microsoft Office PowerPoint</Application>
  <PresentationFormat>Affichage à l'écran (4:3)</PresentationFormat>
  <Paragraphs>67</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20-June 21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Anatole Maurel</cp:lastModifiedBy>
  <cp:revision>700</cp:revision>
  <cp:lastPrinted>2012-02-01T10:00:25Z</cp:lastPrinted>
  <dcterms:created xsi:type="dcterms:W3CDTF">2010-04-23T15:09:35Z</dcterms:created>
  <dcterms:modified xsi:type="dcterms:W3CDTF">2021-03-04T11:46:11Z</dcterms:modified>
</cp:coreProperties>
</file>