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6"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04/05/2021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5/4/2021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5/4/2021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5/4/2021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5/4/2021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5/4/2021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5/4/2021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5/4/2021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5/4/2021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5/4/2021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5/4/2021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5/4/2021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30/04/2021</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CE78E7AF-362C-49A6-BCAE-2186A27A9297}"/>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841588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86D4FF22-06B6-4DB6-80F0-A755A9CEBC9E}"/>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2640038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6" name="Image 5">
            <a:extLst>
              <a:ext uri="{FF2B5EF4-FFF2-40B4-BE49-F238E27FC236}">
                <a16:creationId xmlns:a16="http://schemas.microsoft.com/office/drawing/2014/main" id="{8F5EBBE0-0266-45E9-8D42-579638D95AE0}"/>
              </a:ext>
            </a:extLst>
          </p:cNvPr>
          <p:cNvPicPr>
            <a:picLocks noChangeAspect="1"/>
          </p:cNvPicPr>
          <p:nvPr/>
        </p:nvPicPr>
        <p:blipFill>
          <a:blip r:embed="rId2"/>
          <a:stretch>
            <a:fillRect/>
          </a:stretch>
        </p:blipFill>
        <p:spPr>
          <a:xfrm>
            <a:off x="236220" y="2349500"/>
            <a:ext cx="4212701" cy="3621338"/>
          </a:xfrm>
          <a:prstGeom prst="rect">
            <a:avLst/>
          </a:prstGeom>
        </p:spPr>
      </p:pic>
      <p:pic>
        <p:nvPicPr>
          <p:cNvPr id="8" name="Image 7">
            <a:extLst>
              <a:ext uri="{FF2B5EF4-FFF2-40B4-BE49-F238E27FC236}">
                <a16:creationId xmlns:a16="http://schemas.microsoft.com/office/drawing/2014/main" id="{FB0E65B7-1DC9-4248-83D1-33E7CE46BF96}"/>
              </a:ext>
            </a:extLst>
          </p:cNvPr>
          <p:cNvPicPr>
            <a:picLocks noChangeAspect="1"/>
          </p:cNvPicPr>
          <p:nvPr/>
        </p:nvPicPr>
        <p:blipFill>
          <a:blip r:embed="rId3"/>
          <a:stretch>
            <a:fillRect/>
          </a:stretch>
        </p:blipFill>
        <p:spPr>
          <a:xfrm>
            <a:off x="4749800" y="2349500"/>
            <a:ext cx="4212701" cy="3621338"/>
          </a:xfrm>
          <a:prstGeom prst="rect">
            <a:avLst/>
          </a:prstGeom>
        </p:spPr>
      </p:pic>
    </p:spTree>
    <p:extLst>
      <p:ext uri="{BB962C8B-B14F-4D97-AF65-F5344CB8AC3E}">
        <p14:creationId xmlns:p14="http://schemas.microsoft.com/office/powerpoint/2010/main" val="2208588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6" name="Image 5">
            <a:extLst>
              <a:ext uri="{FF2B5EF4-FFF2-40B4-BE49-F238E27FC236}">
                <a16:creationId xmlns:a16="http://schemas.microsoft.com/office/drawing/2014/main" id="{18310B33-DDA6-4536-8E67-AFD78003DEFF}"/>
              </a:ext>
            </a:extLst>
          </p:cNvPr>
          <p:cNvPicPr>
            <a:picLocks noChangeAspect="1"/>
          </p:cNvPicPr>
          <p:nvPr/>
        </p:nvPicPr>
        <p:blipFill>
          <a:blip r:embed="rId2"/>
          <a:stretch>
            <a:fillRect/>
          </a:stretch>
        </p:blipFill>
        <p:spPr>
          <a:xfrm>
            <a:off x="236220" y="2349500"/>
            <a:ext cx="4212701" cy="3596952"/>
          </a:xfrm>
          <a:prstGeom prst="rect">
            <a:avLst/>
          </a:prstGeom>
        </p:spPr>
      </p:pic>
      <p:pic>
        <p:nvPicPr>
          <p:cNvPr id="8" name="Image 7">
            <a:extLst>
              <a:ext uri="{FF2B5EF4-FFF2-40B4-BE49-F238E27FC236}">
                <a16:creationId xmlns:a16="http://schemas.microsoft.com/office/drawing/2014/main" id="{67531911-DF3A-4702-BF38-536513750F2B}"/>
              </a:ext>
            </a:extLst>
          </p:cNvPr>
          <p:cNvPicPr>
            <a:picLocks noChangeAspect="1"/>
          </p:cNvPicPr>
          <p:nvPr/>
        </p:nvPicPr>
        <p:blipFill>
          <a:blip r:embed="rId3"/>
          <a:stretch>
            <a:fillRect/>
          </a:stretch>
        </p:blipFill>
        <p:spPr>
          <a:xfrm>
            <a:off x="4754008" y="2349500"/>
            <a:ext cx="4200508" cy="3542083"/>
          </a:xfrm>
          <a:prstGeom prst="rect">
            <a:avLst/>
          </a:prstGeom>
        </p:spPr>
      </p:pic>
    </p:spTree>
    <p:extLst>
      <p:ext uri="{BB962C8B-B14F-4D97-AF65-F5344CB8AC3E}">
        <p14:creationId xmlns:p14="http://schemas.microsoft.com/office/powerpoint/2010/main" val="1591528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6" name="Image 5">
            <a:extLst>
              <a:ext uri="{FF2B5EF4-FFF2-40B4-BE49-F238E27FC236}">
                <a16:creationId xmlns:a16="http://schemas.microsoft.com/office/drawing/2014/main" id="{09FC6371-1729-4B2B-9FEF-5B782AC7C300}"/>
              </a:ext>
            </a:extLst>
          </p:cNvPr>
          <p:cNvPicPr>
            <a:picLocks noChangeAspect="1"/>
          </p:cNvPicPr>
          <p:nvPr/>
        </p:nvPicPr>
        <p:blipFill>
          <a:blip r:embed="rId2"/>
          <a:stretch>
            <a:fillRect/>
          </a:stretch>
        </p:blipFill>
        <p:spPr>
          <a:xfrm>
            <a:off x="228235" y="2349500"/>
            <a:ext cx="4212701" cy="3596952"/>
          </a:xfrm>
          <a:prstGeom prst="rect">
            <a:avLst/>
          </a:prstGeom>
        </p:spPr>
      </p:pic>
      <p:pic>
        <p:nvPicPr>
          <p:cNvPr id="8" name="Image 7">
            <a:extLst>
              <a:ext uri="{FF2B5EF4-FFF2-40B4-BE49-F238E27FC236}">
                <a16:creationId xmlns:a16="http://schemas.microsoft.com/office/drawing/2014/main" id="{C4196411-DC4A-4DC9-B007-EC188DF9E81F}"/>
              </a:ext>
            </a:extLst>
          </p:cNvPr>
          <p:cNvPicPr>
            <a:picLocks noChangeAspect="1"/>
          </p:cNvPicPr>
          <p:nvPr/>
        </p:nvPicPr>
        <p:blipFill>
          <a:blip r:embed="rId3"/>
          <a:stretch>
            <a:fillRect/>
          </a:stretch>
        </p:blipFill>
        <p:spPr>
          <a:xfrm>
            <a:off x="4749800" y="2349500"/>
            <a:ext cx="4212701" cy="3596952"/>
          </a:xfrm>
          <a:prstGeom prst="rect">
            <a:avLst/>
          </a:prstGeom>
        </p:spPr>
      </p:pic>
    </p:spTree>
    <p:extLst>
      <p:ext uri="{BB962C8B-B14F-4D97-AF65-F5344CB8AC3E}">
        <p14:creationId xmlns:p14="http://schemas.microsoft.com/office/powerpoint/2010/main" val="1386217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0E56AE06-EB88-4445-A98E-F163C606B12E}"/>
              </a:ext>
            </a:extLst>
          </p:cNvPr>
          <p:cNvPicPr>
            <a:picLocks noChangeAspect="1"/>
          </p:cNvPicPr>
          <p:nvPr/>
        </p:nvPicPr>
        <p:blipFill>
          <a:blip r:embed="rId2"/>
          <a:stretch>
            <a:fillRect/>
          </a:stretch>
        </p:blipFill>
        <p:spPr>
          <a:xfrm>
            <a:off x="33337" y="1460814"/>
            <a:ext cx="9077325" cy="971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6DBABB6F-E8A5-42E0-BA30-0596AD284C45}"/>
              </a:ext>
            </a:extLst>
          </p:cNvPr>
          <p:cNvPicPr>
            <a:picLocks noChangeAspect="1"/>
          </p:cNvPicPr>
          <p:nvPr/>
        </p:nvPicPr>
        <p:blipFill>
          <a:blip r:embed="rId2"/>
          <a:stretch>
            <a:fillRect/>
          </a:stretch>
        </p:blipFill>
        <p:spPr>
          <a:xfrm>
            <a:off x="127000" y="1488488"/>
            <a:ext cx="8943975" cy="9715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BF3807D-61DB-4859-AC7B-CF40DDE4A32F}"/>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DE43EB21-533E-4D72-B128-0E0FF1519F2E}"/>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3051885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48486C11-6D74-4FFC-991C-96955BFA3B99}"/>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1DE2BA2E-79A2-481A-94A4-86657DD7A991}"/>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63ABAD1F-D24C-4888-98D6-230A0696BAC4}"/>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1964966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Image 2">
            <a:extLst>
              <a:ext uri="{FF2B5EF4-FFF2-40B4-BE49-F238E27FC236}">
                <a16:creationId xmlns:a16="http://schemas.microsoft.com/office/drawing/2014/main" id="{23E86AF8-F3E6-4C26-BC6C-A0054F6129BC}"/>
              </a:ext>
            </a:extLst>
          </p:cNvPr>
          <p:cNvPicPr>
            <a:picLocks noChangeAspect="1"/>
          </p:cNvPicPr>
          <p:nvPr/>
        </p:nvPicPr>
        <p:blipFill>
          <a:blip r:embed="rId2"/>
          <a:stretch>
            <a:fillRect/>
          </a:stretch>
        </p:blipFill>
        <p:spPr>
          <a:xfrm>
            <a:off x="173114" y="1821153"/>
            <a:ext cx="8797771" cy="4040094"/>
          </a:xfrm>
          <a:prstGeom prst="rect">
            <a:avLst/>
          </a:prstGeom>
        </p:spPr>
      </p:pic>
    </p:spTree>
    <p:extLst>
      <p:ext uri="{BB962C8B-B14F-4D97-AF65-F5344CB8AC3E}">
        <p14:creationId xmlns:p14="http://schemas.microsoft.com/office/powerpoint/2010/main" val="3302358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5687</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698</cp:revision>
  <cp:lastPrinted>2012-02-01T10:00:25Z</cp:lastPrinted>
  <dcterms:created xsi:type="dcterms:W3CDTF">2010-04-23T15:09:35Z</dcterms:created>
  <dcterms:modified xsi:type="dcterms:W3CDTF">2021-05-04T08:15:06Z</dcterms:modified>
</cp:coreProperties>
</file>