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6"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4" d="100"/>
          <a:sy n="104" d="100"/>
        </p:scale>
        <p:origin x="137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03/06/2021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31/05/2021</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A3C5D53D-15B8-4170-959C-0BC3C3F02835}"/>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1596104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6" name="Image 5">
            <a:extLst>
              <a:ext uri="{FF2B5EF4-FFF2-40B4-BE49-F238E27FC236}">
                <a16:creationId xmlns:a16="http://schemas.microsoft.com/office/drawing/2014/main" id="{4C1A4B08-EFC5-41FA-B46B-DCCC9EEFB780}"/>
              </a:ext>
            </a:extLst>
          </p:cNvPr>
          <p:cNvPicPr>
            <a:picLocks noChangeAspect="1"/>
          </p:cNvPicPr>
          <p:nvPr/>
        </p:nvPicPr>
        <p:blipFill>
          <a:blip r:embed="rId2"/>
          <a:stretch>
            <a:fillRect/>
          </a:stretch>
        </p:blipFill>
        <p:spPr>
          <a:xfrm>
            <a:off x="825500" y="1270000"/>
            <a:ext cx="7407282" cy="5145470"/>
          </a:xfrm>
          <a:prstGeom prst="rect">
            <a:avLst/>
          </a:prstGeom>
        </p:spPr>
      </p:pic>
    </p:spTree>
    <p:extLst>
      <p:ext uri="{BB962C8B-B14F-4D97-AF65-F5344CB8AC3E}">
        <p14:creationId xmlns:p14="http://schemas.microsoft.com/office/powerpoint/2010/main" val="2610537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19-June 20</a:t>
            </a:r>
          </a:p>
        </p:txBody>
      </p:sp>
      <p:pic>
        <p:nvPicPr>
          <p:cNvPr id="6" name="Image 5">
            <a:extLst>
              <a:ext uri="{FF2B5EF4-FFF2-40B4-BE49-F238E27FC236}">
                <a16:creationId xmlns:a16="http://schemas.microsoft.com/office/drawing/2014/main" id="{4D2CD0DB-FF97-424A-B514-82749FD4F105}"/>
              </a:ext>
            </a:extLst>
          </p:cNvPr>
          <p:cNvPicPr>
            <a:picLocks noChangeAspect="1"/>
          </p:cNvPicPr>
          <p:nvPr/>
        </p:nvPicPr>
        <p:blipFill>
          <a:blip r:embed="rId2"/>
          <a:stretch>
            <a:fillRect/>
          </a:stretch>
        </p:blipFill>
        <p:spPr>
          <a:xfrm>
            <a:off x="236220" y="2349500"/>
            <a:ext cx="4212701" cy="3596952"/>
          </a:xfrm>
          <a:prstGeom prst="rect">
            <a:avLst/>
          </a:prstGeom>
        </p:spPr>
      </p:pic>
      <p:pic>
        <p:nvPicPr>
          <p:cNvPr id="8" name="Image 7">
            <a:extLst>
              <a:ext uri="{FF2B5EF4-FFF2-40B4-BE49-F238E27FC236}">
                <a16:creationId xmlns:a16="http://schemas.microsoft.com/office/drawing/2014/main" id="{04132C0C-DF98-49D6-9E56-233FCAF57E1A}"/>
              </a:ext>
            </a:extLst>
          </p:cNvPr>
          <p:cNvPicPr>
            <a:picLocks noChangeAspect="1"/>
          </p:cNvPicPr>
          <p:nvPr/>
        </p:nvPicPr>
        <p:blipFill>
          <a:blip r:embed="rId3"/>
          <a:stretch>
            <a:fillRect/>
          </a:stretch>
        </p:blipFill>
        <p:spPr>
          <a:xfrm>
            <a:off x="4749800" y="2343404"/>
            <a:ext cx="4212701" cy="3596952"/>
          </a:xfrm>
          <a:prstGeom prst="rect">
            <a:avLst/>
          </a:prstGeom>
        </p:spPr>
      </p:pic>
    </p:spTree>
    <p:extLst>
      <p:ext uri="{BB962C8B-B14F-4D97-AF65-F5344CB8AC3E}">
        <p14:creationId xmlns:p14="http://schemas.microsoft.com/office/powerpoint/2010/main" val="11588216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6" name="Image 5">
            <a:extLst>
              <a:ext uri="{FF2B5EF4-FFF2-40B4-BE49-F238E27FC236}">
                <a16:creationId xmlns:a16="http://schemas.microsoft.com/office/drawing/2014/main" id="{57E5CA34-C1D9-44E1-8BC6-FC63DDE77AC0}"/>
              </a:ext>
            </a:extLst>
          </p:cNvPr>
          <p:cNvPicPr>
            <a:picLocks noChangeAspect="1"/>
          </p:cNvPicPr>
          <p:nvPr/>
        </p:nvPicPr>
        <p:blipFill>
          <a:blip r:embed="rId2"/>
          <a:stretch>
            <a:fillRect/>
          </a:stretch>
        </p:blipFill>
        <p:spPr>
          <a:xfrm>
            <a:off x="240428" y="2349500"/>
            <a:ext cx="4200508" cy="3542083"/>
          </a:xfrm>
          <a:prstGeom prst="rect">
            <a:avLst/>
          </a:prstGeom>
        </p:spPr>
      </p:pic>
      <p:pic>
        <p:nvPicPr>
          <p:cNvPr id="8" name="Image 7">
            <a:extLst>
              <a:ext uri="{FF2B5EF4-FFF2-40B4-BE49-F238E27FC236}">
                <a16:creationId xmlns:a16="http://schemas.microsoft.com/office/drawing/2014/main" id="{78200098-F46E-4D94-BB66-60473CE7FB82}"/>
              </a:ext>
            </a:extLst>
          </p:cNvPr>
          <p:cNvPicPr>
            <a:picLocks noChangeAspect="1"/>
          </p:cNvPicPr>
          <p:nvPr/>
        </p:nvPicPr>
        <p:blipFill>
          <a:blip r:embed="rId3"/>
          <a:stretch>
            <a:fillRect/>
          </a:stretch>
        </p:blipFill>
        <p:spPr>
          <a:xfrm>
            <a:off x="4754008" y="2349500"/>
            <a:ext cx="4200508" cy="3535986"/>
          </a:xfrm>
          <a:prstGeom prst="rect">
            <a:avLst/>
          </a:prstGeom>
        </p:spPr>
      </p:pic>
    </p:spTree>
    <p:extLst>
      <p:ext uri="{BB962C8B-B14F-4D97-AF65-F5344CB8AC3E}">
        <p14:creationId xmlns:p14="http://schemas.microsoft.com/office/powerpoint/2010/main" val="3659706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8" name="Image 7">
            <a:extLst>
              <a:ext uri="{FF2B5EF4-FFF2-40B4-BE49-F238E27FC236}">
                <a16:creationId xmlns:a16="http://schemas.microsoft.com/office/drawing/2014/main" id="{E4BC98E1-6D9E-4743-A7EC-2307897BE5CB}"/>
              </a:ext>
            </a:extLst>
          </p:cNvPr>
          <p:cNvPicPr>
            <a:picLocks noChangeAspect="1"/>
          </p:cNvPicPr>
          <p:nvPr/>
        </p:nvPicPr>
        <p:blipFill>
          <a:blip r:embed="rId2"/>
          <a:stretch>
            <a:fillRect/>
          </a:stretch>
        </p:blipFill>
        <p:spPr>
          <a:xfrm>
            <a:off x="236220" y="2349500"/>
            <a:ext cx="4206605" cy="3584759"/>
          </a:xfrm>
          <a:prstGeom prst="rect">
            <a:avLst/>
          </a:prstGeom>
        </p:spPr>
      </p:pic>
      <p:pic>
        <p:nvPicPr>
          <p:cNvPr id="10" name="Image 9">
            <a:extLst>
              <a:ext uri="{FF2B5EF4-FFF2-40B4-BE49-F238E27FC236}">
                <a16:creationId xmlns:a16="http://schemas.microsoft.com/office/drawing/2014/main" id="{A7AEEAC9-F39E-4B5A-B98E-BAEC5BD4A0E8}"/>
              </a:ext>
            </a:extLst>
          </p:cNvPr>
          <p:cNvPicPr>
            <a:picLocks noChangeAspect="1"/>
          </p:cNvPicPr>
          <p:nvPr/>
        </p:nvPicPr>
        <p:blipFill>
          <a:blip r:embed="rId3"/>
          <a:stretch>
            <a:fillRect/>
          </a:stretch>
        </p:blipFill>
        <p:spPr>
          <a:xfrm>
            <a:off x="4749800" y="2361693"/>
            <a:ext cx="4206605" cy="3572566"/>
          </a:xfrm>
          <a:prstGeom prst="rect">
            <a:avLst/>
          </a:prstGeom>
        </p:spPr>
      </p:pic>
    </p:spTree>
    <p:extLst>
      <p:ext uri="{BB962C8B-B14F-4D97-AF65-F5344CB8AC3E}">
        <p14:creationId xmlns:p14="http://schemas.microsoft.com/office/powerpoint/2010/main" val="3128853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19F3DC05-4620-4A50-B284-A1BF76508EC6}"/>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7811BE2C-232E-49BD-BA31-750A13DB4A2B}"/>
              </a:ext>
            </a:extLst>
          </p:cNvPr>
          <p:cNvPicPr>
            <a:picLocks noChangeAspect="1"/>
          </p:cNvPicPr>
          <p:nvPr/>
        </p:nvPicPr>
        <p:blipFill>
          <a:blip r:embed="rId2"/>
          <a:stretch>
            <a:fillRect/>
          </a:stretch>
        </p:blipFill>
        <p:spPr>
          <a:xfrm>
            <a:off x="127000" y="1524000"/>
            <a:ext cx="8890001" cy="9715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EA8EEC67-939C-465A-90AF-7B0EADC2AA9E}"/>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57A19DE2-CA3F-4803-9DAA-4A9EA7DE5E77}"/>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2310592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32A4C410-0681-46F8-B59B-30940A867AF7}"/>
              </a:ext>
            </a:extLst>
          </p:cNvPr>
          <p:cNvPicPr>
            <a:picLocks noChangeAspect="1"/>
          </p:cNvPicPr>
          <p:nvPr/>
        </p:nvPicPr>
        <p:blipFill>
          <a:blip r:embed="rId2"/>
          <a:stretch>
            <a:fillRect/>
          </a:stretch>
        </p:blipFill>
        <p:spPr>
          <a:xfrm>
            <a:off x="4445000" y="1270000"/>
            <a:ext cx="4001189" cy="1651000"/>
          </a:xfrm>
          <a:prstGeom prst="rect">
            <a:avLst/>
          </a:prstGeom>
        </p:spPr>
      </p:pic>
      <p:pic>
        <p:nvPicPr>
          <p:cNvPr id="5" name="Image 4">
            <a:extLst>
              <a:ext uri="{FF2B5EF4-FFF2-40B4-BE49-F238E27FC236}">
                <a16:creationId xmlns:a16="http://schemas.microsoft.com/office/drawing/2014/main" id="{21E49779-3F21-4F8C-B9E4-938B38464679}"/>
              </a:ext>
            </a:extLst>
          </p:cNvPr>
          <p:cNvPicPr>
            <a:picLocks noChangeAspect="1"/>
          </p:cNvPicPr>
          <p:nvPr/>
        </p:nvPicPr>
        <p:blipFill>
          <a:blip r:embed="rId3"/>
          <a:stretch>
            <a:fillRect/>
          </a:stretch>
        </p:blipFill>
        <p:spPr>
          <a:xfrm>
            <a:off x="4445000" y="3175000"/>
            <a:ext cx="3951460" cy="1651000"/>
          </a:xfrm>
          <a:prstGeom prst="rect">
            <a:avLst/>
          </a:prstGeom>
        </p:spPr>
      </p:pic>
      <p:pic>
        <p:nvPicPr>
          <p:cNvPr id="6" name="Image 5">
            <a:extLst>
              <a:ext uri="{FF2B5EF4-FFF2-40B4-BE49-F238E27FC236}">
                <a16:creationId xmlns:a16="http://schemas.microsoft.com/office/drawing/2014/main" id="{619BC3A5-6AB7-4EED-AD76-6019A71E7AF6}"/>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3296697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Image 2">
            <a:extLst>
              <a:ext uri="{FF2B5EF4-FFF2-40B4-BE49-F238E27FC236}">
                <a16:creationId xmlns:a16="http://schemas.microsoft.com/office/drawing/2014/main" id="{7B85CF08-D067-477F-9601-8D40B586B36D}"/>
              </a:ext>
            </a:extLst>
          </p:cNvPr>
          <p:cNvPicPr>
            <a:picLocks noChangeAspect="1"/>
          </p:cNvPicPr>
          <p:nvPr/>
        </p:nvPicPr>
        <p:blipFill>
          <a:blip r:embed="rId2"/>
          <a:stretch>
            <a:fillRect/>
          </a:stretch>
        </p:blipFill>
        <p:spPr>
          <a:xfrm>
            <a:off x="619125" y="1964775"/>
            <a:ext cx="7905750" cy="3752850"/>
          </a:xfrm>
          <a:prstGeom prst="rect">
            <a:avLst/>
          </a:prstGeom>
        </p:spPr>
      </p:pic>
    </p:spTree>
    <p:extLst>
      <p:ext uri="{BB962C8B-B14F-4D97-AF65-F5344CB8AC3E}">
        <p14:creationId xmlns:p14="http://schemas.microsoft.com/office/powerpoint/2010/main" val="1243785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5686</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19-June 20</vt:lpstr>
      <vt:lpstr>EURUSD - FY July 20-June 21</vt:lpstr>
      <vt:lpstr>EURUSD - FY July 21-June 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Anatole Maurel</cp:lastModifiedBy>
  <cp:revision>699</cp:revision>
  <cp:lastPrinted>2012-02-01T10:00:25Z</cp:lastPrinted>
  <dcterms:created xsi:type="dcterms:W3CDTF">2010-04-23T15:09:35Z</dcterms:created>
  <dcterms:modified xsi:type="dcterms:W3CDTF">2021-06-03T07:25:38Z</dcterms:modified>
</cp:coreProperties>
</file>