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p:scale>
          <a:sx n="100" d="100"/>
          <a:sy n="100" d="100"/>
        </p:scale>
        <p:origin x="2010" y="18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05/07/2021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7/5/2021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7/5/2021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7/5/2021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7/5/2021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7/5/2021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7/5/2021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7/5/2021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7/5/2021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7/5/2021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7/5/2021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D20A157-E8F2-4DC3-9F92-515276473EC1}"/>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62411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F9225C53-CD40-48C2-B0B9-EA0064E9F777}"/>
              </a:ext>
            </a:extLst>
          </p:cNvPr>
          <p:cNvPicPr>
            <a:picLocks noChangeAspect="1"/>
          </p:cNvPicPr>
          <p:nvPr/>
        </p:nvPicPr>
        <p:blipFill>
          <a:blip r:embed="rId2"/>
          <a:stretch>
            <a:fillRect/>
          </a:stretch>
        </p:blipFill>
        <p:spPr>
          <a:xfrm>
            <a:off x="880552" y="1269564"/>
            <a:ext cx="7382896" cy="5029636"/>
          </a:xfrm>
          <a:prstGeom prst="rect">
            <a:avLst/>
          </a:prstGeom>
        </p:spPr>
      </p:pic>
    </p:spTree>
    <p:extLst>
      <p:ext uri="{BB962C8B-B14F-4D97-AF65-F5344CB8AC3E}">
        <p14:creationId xmlns:p14="http://schemas.microsoft.com/office/powerpoint/2010/main" val="3373756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7" name="Image 6">
            <a:extLst>
              <a:ext uri="{FF2B5EF4-FFF2-40B4-BE49-F238E27FC236}">
                <a16:creationId xmlns:a16="http://schemas.microsoft.com/office/drawing/2014/main" id="{F32D5E77-705A-4F36-A71B-60F1480F4FD3}"/>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1" name="Image 10">
            <a:extLst>
              <a:ext uri="{FF2B5EF4-FFF2-40B4-BE49-F238E27FC236}">
                <a16:creationId xmlns:a16="http://schemas.microsoft.com/office/drawing/2014/main" id="{1E72AEA0-BAB3-4044-9C56-77F73B1805BE}"/>
              </a:ext>
            </a:extLst>
          </p:cNvPr>
          <p:cNvPicPr>
            <a:picLocks noChangeAspect="1"/>
          </p:cNvPicPr>
          <p:nvPr/>
        </p:nvPicPr>
        <p:blipFill>
          <a:blip r:embed="rId3"/>
          <a:stretch>
            <a:fillRect/>
          </a:stretch>
        </p:blipFill>
        <p:spPr>
          <a:xfrm>
            <a:off x="4703066" y="2349500"/>
            <a:ext cx="4200508" cy="3569208"/>
          </a:xfrm>
          <a:prstGeom prst="rect">
            <a:avLst/>
          </a:prstGeom>
        </p:spPr>
      </p:pic>
    </p:spTree>
    <p:extLst>
      <p:ext uri="{BB962C8B-B14F-4D97-AF65-F5344CB8AC3E}">
        <p14:creationId xmlns:p14="http://schemas.microsoft.com/office/powerpoint/2010/main" val="2355813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7" name="Image 6">
            <a:extLst>
              <a:ext uri="{FF2B5EF4-FFF2-40B4-BE49-F238E27FC236}">
                <a16:creationId xmlns:a16="http://schemas.microsoft.com/office/drawing/2014/main" id="{FE881AE4-5ED9-4508-B95E-8F874A239CE3}"/>
              </a:ext>
            </a:extLst>
          </p:cNvPr>
          <p:cNvPicPr>
            <a:picLocks noChangeAspect="1"/>
          </p:cNvPicPr>
          <p:nvPr/>
        </p:nvPicPr>
        <p:blipFill>
          <a:blip r:embed="rId2"/>
          <a:stretch>
            <a:fillRect/>
          </a:stretch>
        </p:blipFill>
        <p:spPr>
          <a:xfrm>
            <a:off x="240428" y="2349501"/>
            <a:ext cx="4206605" cy="3569208"/>
          </a:xfrm>
          <a:prstGeom prst="rect">
            <a:avLst/>
          </a:prstGeom>
        </p:spPr>
      </p:pic>
      <p:pic>
        <p:nvPicPr>
          <p:cNvPr id="9" name="Image 8">
            <a:extLst>
              <a:ext uri="{FF2B5EF4-FFF2-40B4-BE49-F238E27FC236}">
                <a16:creationId xmlns:a16="http://schemas.microsoft.com/office/drawing/2014/main" id="{1C7D3504-3387-46B6-8878-3ABBE567B845}"/>
              </a:ext>
            </a:extLst>
          </p:cNvPr>
          <p:cNvPicPr>
            <a:picLocks noChangeAspect="1"/>
          </p:cNvPicPr>
          <p:nvPr/>
        </p:nvPicPr>
        <p:blipFill>
          <a:blip r:embed="rId3"/>
          <a:stretch>
            <a:fillRect/>
          </a:stretch>
        </p:blipFill>
        <p:spPr>
          <a:xfrm>
            <a:off x="4696967" y="2349500"/>
            <a:ext cx="4206605" cy="3569208"/>
          </a:xfrm>
          <a:prstGeom prst="rect">
            <a:avLst/>
          </a:prstGeom>
        </p:spPr>
      </p:pic>
    </p:spTree>
    <p:extLst>
      <p:ext uri="{BB962C8B-B14F-4D97-AF65-F5344CB8AC3E}">
        <p14:creationId xmlns:p14="http://schemas.microsoft.com/office/powerpoint/2010/main" val="426346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21EF72CB-7B01-461F-A0C5-0D31A3A26BBF}"/>
              </a:ext>
            </a:extLst>
          </p:cNvPr>
          <p:cNvPicPr>
            <a:picLocks noChangeAspect="1"/>
          </p:cNvPicPr>
          <p:nvPr/>
        </p:nvPicPr>
        <p:blipFill>
          <a:blip r:embed="rId2"/>
          <a:stretch>
            <a:fillRect/>
          </a:stretch>
        </p:blipFill>
        <p:spPr>
          <a:xfrm>
            <a:off x="240427" y="2349500"/>
            <a:ext cx="4206605" cy="3569208"/>
          </a:xfrm>
          <a:prstGeom prst="rect">
            <a:avLst/>
          </a:prstGeom>
        </p:spPr>
      </p:pic>
      <p:pic>
        <p:nvPicPr>
          <p:cNvPr id="7" name="Image 6">
            <a:extLst>
              <a:ext uri="{FF2B5EF4-FFF2-40B4-BE49-F238E27FC236}">
                <a16:creationId xmlns:a16="http://schemas.microsoft.com/office/drawing/2014/main" id="{E5D94504-065D-43AD-A292-5718217CF81D}"/>
              </a:ext>
            </a:extLst>
          </p:cNvPr>
          <p:cNvPicPr>
            <a:picLocks noChangeAspect="1"/>
          </p:cNvPicPr>
          <p:nvPr/>
        </p:nvPicPr>
        <p:blipFill>
          <a:blip r:embed="rId3"/>
          <a:stretch>
            <a:fillRect/>
          </a:stretch>
        </p:blipFill>
        <p:spPr>
          <a:xfrm>
            <a:off x="4696966" y="2352239"/>
            <a:ext cx="4206605" cy="3566469"/>
          </a:xfrm>
          <a:prstGeom prst="rect">
            <a:avLst/>
          </a:prstGeom>
        </p:spPr>
      </p:pic>
    </p:spTree>
    <p:extLst>
      <p:ext uri="{BB962C8B-B14F-4D97-AF65-F5344CB8AC3E}">
        <p14:creationId xmlns:p14="http://schemas.microsoft.com/office/powerpoint/2010/main" val="15288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9D28888-577F-4853-947C-59098EB10ECE}"/>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1D3BA59-1885-4A61-B5F2-B6F3D74D7689}"/>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540D452-A857-4EB8-9F97-0FF1A5478D8D}"/>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38E4144F-34A3-4FB7-B7FD-7B98AB98570B}"/>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405213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048BD31A-5C6C-4D7E-B476-695A80154CAA}"/>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54BEADDF-67E9-413E-A27A-A38AC6C09087}"/>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47092F64-E646-485B-ACBF-DADA558CB0AD}"/>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1965022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58B852D-007E-415D-8097-B0F6691F663E}"/>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205795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2021-07-05T09:33:12Z</dcterms:modified>
</cp:coreProperties>
</file>