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ACCELYA\2021-07-30%20-%20ACCELYA%20Global%20Hedge%20Position%20F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120009331467041"/>
          <c:y val="0.25812517361111109"/>
          <c:w val="0.78160701193094717"/>
          <c:h val="0.53955885416666671"/>
        </c:manualLayout>
      </c:layout>
      <c:barChart>
        <c:barDir val="col"/>
        <c:grouping val="stacked"/>
        <c:varyColors val="0"/>
        <c:ser>
          <c:idx val="0"/>
          <c:order val="0"/>
          <c:tx>
            <c:strRef>
              <c:f>'EURUSD_FY July 20-June 21-Blend'!$L$5</c:f>
              <c:strCache>
                <c:ptCount val="1"/>
                <c:pt idx="0">
                  <c:v>Purchased Options</c:v>
                </c:pt>
              </c:strCache>
            </c:strRef>
          </c:tx>
          <c:spPr>
            <a:solidFill>
              <a:srgbClr val="FEFEDE"/>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0-2B21-42D9-91AD-8F600D8B3080}"/>
              </c:ext>
            </c:extLst>
          </c:dPt>
          <c:dPt>
            <c:idx val="1"/>
            <c:invertIfNegative val="0"/>
            <c:bubble3D val="0"/>
            <c:extLst>
              <c:ext xmlns:c16="http://schemas.microsoft.com/office/drawing/2014/chart" uri="{C3380CC4-5D6E-409C-BE32-E72D297353CC}">
                <c16:uniqueId val="{00000001-2B21-42D9-91AD-8F600D8B3080}"/>
              </c:ext>
            </c:extLst>
          </c:dPt>
          <c:dPt>
            <c:idx val="2"/>
            <c:invertIfNegative val="0"/>
            <c:bubble3D val="0"/>
            <c:extLst>
              <c:ext xmlns:c16="http://schemas.microsoft.com/office/drawing/2014/chart" uri="{C3380CC4-5D6E-409C-BE32-E72D297353CC}">
                <c16:uniqueId val="{00000002-2B21-42D9-91AD-8F600D8B3080}"/>
              </c:ext>
            </c:extLst>
          </c:dPt>
          <c:dLbls>
            <c:dLbl>
              <c:idx val="1"/>
              <c:delete val="1"/>
              <c:extLst>
                <c:ext xmlns:c15="http://schemas.microsoft.com/office/drawing/2012/chart" uri="{CE6537A1-D6FC-4f65-9D91-7224C49458BB}"/>
                <c:ext xmlns:c16="http://schemas.microsoft.com/office/drawing/2014/chart" uri="{C3380CC4-5D6E-409C-BE32-E72D297353CC}">
                  <c16:uniqueId val="{00000001-2B21-42D9-91AD-8F600D8B308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21-Blend'!$L$6:$L$7</c:f>
              <c:numCache>
                <c:formatCode>_ * #\ ##0.00_ ;_ * \-#\ ##0.00_ ;_ * "-"??_ ;_ @_ </c:formatCode>
                <c:ptCount val="2"/>
                <c:pt idx="0">
                  <c:v>0</c:v>
                </c:pt>
                <c:pt idx="1">
                  <c:v>0</c:v>
                </c:pt>
              </c:numCache>
            </c:numRef>
          </c:val>
          <c:extLst>
            <c:ext xmlns:c16="http://schemas.microsoft.com/office/drawing/2014/chart" uri="{C3380CC4-5D6E-409C-BE32-E72D297353CC}">
              <c16:uniqueId val="{00000003-2B21-42D9-91AD-8F600D8B3080}"/>
            </c:ext>
          </c:extLst>
        </c:ser>
        <c:ser>
          <c:idx val="2"/>
          <c:order val="1"/>
          <c:tx>
            <c:strRef>
              <c:f>'EURUSD_FY July 20-June 21-Blend'!$M$5</c:f>
              <c:strCache>
                <c:ptCount val="1"/>
                <c:pt idx="0">
                  <c:v>Option Strategies</c:v>
                </c:pt>
              </c:strCache>
            </c:strRef>
          </c:tx>
          <c:spPr>
            <a:solidFill>
              <a:srgbClr val="FFA037"/>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4-2B21-42D9-91AD-8F600D8B3080}"/>
              </c:ext>
            </c:extLst>
          </c:dPt>
          <c:dPt>
            <c:idx val="1"/>
            <c:invertIfNegative val="0"/>
            <c:bubble3D val="0"/>
            <c:extLst>
              <c:ext xmlns:c16="http://schemas.microsoft.com/office/drawing/2014/chart" uri="{C3380CC4-5D6E-409C-BE32-E72D297353CC}">
                <c16:uniqueId val="{00000005-2B21-42D9-91AD-8F600D8B3080}"/>
              </c:ext>
            </c:extLst>
          </c:dPt>
          <c:dLbls>
            <c:dLbl>
              <c:idx val="1"/>
              <c:delete val="1"/>
              <c:extLst>
                <c:ext xmlns:c15="http://schemas.microsoft.com/office/drawing/2012/chart" uri="{CE6537A1-D6FC-4f65-9D91-7224C49458BB}"/>
                <c:ext xmlns:c16="http://schemas.microsoft.com/office/drawing/2014/chart" uri="{C3380CC4-5D6E-409C-BE32-E72D297353CC}">
                  <c16:uniqueId val="{00000005-2B21-42D9-91AD-8F600D8B308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21-Blend'!$M$6:$M$7</c:f>
              <c:numCache>
                <c:formatCode>_ * #\ ##0.00_ ;_ * \-#\ ##0.00_ ;_ * "-"??_ ;_ @_ </c:formatCode>
                <c:ptCount val="2"/>
                <c:pt idx="0">
                  <c:v>0</c:v>
                </c:pt>
                <c:pt idx="1">
                  <c:v>0</c:v>
                </c:pt>
              </c:numCache>
            </c:numRef>
          </c:val>
          <c:extLst>
            <c:ext xmlns:c16="http://schemas.microsoft.com/office/drawing/2014/chart" uri="{C3380CC4-5D6E-409C-BE32-E72D297353CC}">
              <c16:uniqueId val="{00000006-2B21-42D9-91AD-8F600D8B3080}"/>
            </c:ext>
          </c:extLst>
        </c:ser>
        <c:ser>
          <c:idx val="3"/>
          <c:order val="2"/>
          <c:tx>
            <c:strRef>
              <c:f>'EURUSD_FY July 20-June 21-Blend'!$N$5</c:f>
              <c:strCache>
                <c:ptCount val="1"/>
                <c:pt idx="0">
                  <c:v>Forward/Spot</c:v>
                </c:pt>
              </c:strCache>
            </c:strRef>
          </c:tx>
          <c:spPr>
            <a:solidFill>
              <a:srgbClr val="8064A2">
                <a:lumMod val="40000"/>
                <a:lumOff val="60000"/>
              </a:srgbClr>
            </a:solidFill>
            <a:ln w="12700">
              <a:solidFill>
                <a:srgbClr val="969696"/>
              </a:solidFill>
              <a:prstDash val="solid"/>
            </a:ln>
          </c:spPr>
          <c:invertIfNegative val="0"/>
          <c:dPt>
            <c:idx val="0"/>
            <c:invertIfNegative val="0"/>
            <c:bubble3D val="0"/>
            <c:extLst>
              <c:ext xmlns:c16="http://schemas.microsoft.com/office/drawing/2014/chart" uri="{C3380CC4-5D6E-409C-BE32-E72D297353CC}">
                <c16:uniqueId val="{00000007-2B21-42D9-91AD-8F600D8B3080}"/>
              </c:ext>
            </c:extLst>
          </c:dPt>
          <c:dPt>
            <c:idx val="1"/>
            <c:invertIfNegative val="0"/>
            <c:bubble3D val="0"/>
            <c:extLst>
              <c:ext xmlns:c16="http://schemas.microsoft.com/office/drawing/2014/chart" uri="{C3380CC4-5D6E-409C-BE32-E72D297353CC}">
                <c16:uniqueId val="{00000008-2B21-42D9-91AD-8F600D8B3080}"/>
              </c:ext>
            </c:extLst>
          </c:dPt>
          <c:dLbls>
            <c:dLbl>
              <c:idx val="0"/>
              <c:layout>
                <c:manualLayout>
                  <c:x val="0"/>
                  <c:y val="-0.1270132520650330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2B21-42D9-91AD-8F600D8B3080}"/>
                </c:ext>
              </c:extLst>
            </c:dLbl>
            <c:dLbl>
              <c:idx val="1"/>
              <c:layout>
                <c:manualLayout>
                  <c:x val="-1.1102571716910698E-16"/>
                  <c:y val="-0.12701325206503303"/>
                </c:manualLayout>
              </c:layout>
              <c:tx>
                <c:rich>
                  <a:bodyPr rot="-5400000" vert="horz" wrap="square" lIns="38100" tIns="19050" rIns="38100" bIns="19050" anchor="ctr">
                    <a:spAutoFit/>
                  </a:bodyPr>
                  <a:lstStyle/>
                  <a:p>
                    <a:pPr>
                      <a:defRPr sz="900"/>
                    </a:pPr>
                    <a:r>
                      <a:rPr lang="en-US"/>
                      <a:t>100%</a:t>
                    </a:r>
                  </a:p>
                </c:rich>
              </c:tx>
              <c:numFmt formatCode="0%;[=0]&quot;&quot;;General" sourceLinked="0"/>
              <c:spPr>
                <a:noFill/>
                <a:ln>
                  <a:noFill/>
                </a:ln>
                <a:effectLst/>
              </c:sp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2B21-42D9-91AD-8F600D8B308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'EURUSD_FY July 20-June 21-Blend'!$D$6:$D$7</c:f>
              <c:strCache>
                <c:ptCount val="2"/>
                <c:pt idx="0">
                  <c:v> TOTAL </c:v>
                </c:pt>
                <c:pt idx="1">
                  <c:v> Settled </c:v>
                </c:pt>
              </c:strCache>
            </c:strRef>
          </c:cat>
          <c:val>
            <c:numRef>
              <c:f>'EURUSD_FY July 20-June 21-Blend'!$N$6:$N$7</c:f>
              <c:numCache>
                <c:formatCode>_ * #\ ##0.00_ ;_ * \-#\ ##0.00_ ;_ * "-"??_ ;_ @_ </c:formatCode>
                <c:ptCount val="2"/>
                <c:pt idx="0">
                  <c:v>7200000</c:v>
                </c:pt>
                <c:pt idx="1">
                  <c:v>7200000</c:v>
                </c:pt>
              </c:numCache>
            </c:numRef>
          </c:val>
          <c:extLst>
            <c:ext xmlns:c16="http://schemas.microsoft.com/office/drawing/2014/chart" uri="{C3380CC4-5D6E-409C-BE32-E72D297353CC}">
              <c16:uniqueId val="{00000009-2B21-42D9-91AD-8F600D8B3080}"/>
            </c:ext>
          </c:extLst>
        </c:ser>
        <c:dLbls>
          <c:showLegendKey val="0"/>
          <c:showVal val="0"/>
          <c:showCatName val="0"/>
          <c:showSerName val="0"/>
          <c:showPercent val="0"/>
          <c:showBubbleSize val="0"/>
        </c:dLbls>
        <c:gapWidth val="150"/>
        <c:overlap val="100"/>
        <c:axId val="405931264"/>
        <c:axId val="405938320"/>
      </c:barChart>
      <c:lineChart>
        <c:grouping val="standard"/>
        <c:varyColors val="0"/>
        <c:ser>
          <c:idx val="1"/>
          <c:order val="3"/>
          <c:tx>
            <c:strRef>
              <c:f>'EURUSD_FY July 20-June 21-Blend'!$K$5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numFmt formatCode="#,##0.0000" sourceLinked="0"/>
            <c:spPr>
              <a:noFill/>
              <a:ln w="25400">
                <a:noFill/>
              </a:ln>
            </c:spPr>
            <c:txPr>
              <a:bodyPr rot="-2700000" vert="horz"/>
              <a:lstStyle/>
              <a:p>
                <a:pPr>
                  <a:defRPr sz="700" b="0" i="0" u="none" strike="noStrike" baseline="0">
                    <a:solidFill>
                      <a:srgbClr val="FF0000"/>
                    </a:solidFill>
                    <a:latin typeface="Calibri"/>
                    <a:ea typeface="Calibri"/>
                    <a:cs typeface="Calibri"/>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'EURUSD_FY July 20-June 21-Blend'!$D$6:$D$7</c:f>
              <c:strCache>
                <c:ptCount val="2"/>
                <c:pt idx="0">
                  <c:v> TOTAL </c:v>
                </c:pt>
                <c:pt idx="1">
                  <c:v> Settled </c:v>
                </c:pt>
              </c:strCache>
            </c:strRef>
          </c:cat>
          <c:val>
            <c:numRef>
              <c:f>'EURUSD_FY July 20-June 21-Blend'!$K$6:$K$7</c:f>
              <c:numCache>
                <c:formatCode>_ * #\ ##0.0000_ ;_ * \-#\ ##0.0000_ ;_ * "-"??_ ;_ @_ </c:formatCode>
                <c:ptCount val="2"/>
                <c:pt idx="0">
                  <c:v>1.1365499999999999</c:v>
                </c:pt>
                <c:pt idx="1">
                  <c:v>1.1365499999999999</c:v>
                </c:pt>
              </c:numCache>
            </c:numRef>
          </c:val>
          <c:smooth val="0"/>
          <c:extLst>
            <c:ext xmlns:c16="http://schemas.microsoft.com/office/drawing/2014/chart" uri="{C3380CC4-5D6E-409C-BE32-E72D297353CC}">
              <c16:uniqueId val="{0000000A-2B21-42D9-91AD-8F600D8B3080}"/>
            </c:ext>
          </c:extLst>
        </c:ser>
        <c:dLbls>
          <c:showLegendKey val="0"/>
          <c:showVal val="0"/>
          <c:showCatName val="0"/>
          <c:showSerName val="0"/>
          <c:showPercent val="0"/>
          <c:showBubbleSize val="0"/>
        </c:dLbls>
        <c:marker val="1"/>
        <c:smooth val="0"/>
        <c:axId val="405937928"/>
        <c:axId val="405939496"/>
      </c:lineChart>
      <c:catAx>
        <c:axId val="405931264"/>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405938320"/>
        <c:crosses val="autoZero"/>
        <c:auto val="1"/>
        <c:lblAlgn val="ctr"/>
        <c:lblOffset val="100"/>
        <c:tickLblSkip val="1"/>
        <c:tickMarkSkip val="1"/>
        <c:noMultiLvlLbl val="0"/>
      </c:catAx>
      <c:valAx>
        <c:axId val="405938320"/>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405931264"/>
        <c:crosses val="autoZero"/>
        <c:crossBetween val="between"/>
      </c:valAx>
      <c:catAx>
        <c:axId val="405937928"/>
        <c:scaling>
          <c:orientation val="minMax"/>
        </c:scaling>
        <c:delete val="1"/>
        <c:axPos val="b"/>
        <c:numFmt formatCode="General" sourceLinked="1"/>
        <c:majorTickMark val="out"/>
        <c:minorTickMark val="none"/>
        <c:tickLblPos val="nextTo"/>
        <c:crossAx val="405939496"/>
        <c:crosses val="autoZero"/>
        <c:auto val="1"/>
        <c:lblAlgn val="ctr"/>
        <c:lblOffset val="100"/>
        <c:noMultiLvlLbl val="0"/>
      </c:catAx>
      <c:valAx>
        <c:axId val="405939496"/>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405937928"/>
        <c:crosses val="max"/>
        <c:crossBetween val="between"/>
      </c:valAx>
      <c:spPr>
        <a:solidFill>
          <a:srgbClr val="FFFFFF"/>
        </a:solidFill>
        <a:ln w="12700">
          <a:solidFill>
            <a:srgbClr val="808080"/>
          </a:solidFill>
          <a:prstDash val="solid"/>
        </a:ln>
      </c:spPr>
    </c:plotArea>
    <c:legend>
      <c:legendPos val="r"/>
      <c:layout>
        <c:manualLayout>
          <c:xMode val="edge"/>
          <c:yMode val="edge"/>
          <c:x val="6.6541787439613531E-2"/>
          <c:y val="0.9029652777777778"/>
          <c:w val="0.88853232323232323"/>
          <c:h val="8.8513333333333333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0.24571</cdr:x>
      <cdr:y>0.03307</cdr:y>
    </cdr:from>
    <cdr:to>
      <cdr:x>0.76141</cdr:x>
      <cdr:y>0.09557</cdr:y>
    </cdr:to>
    <cdr:sp macro="" textlink="">
      <cdr:nvSpPr>
        <cdr:cNvPr id="7" name="TitleAllocation"/>
        <cdr:cNvSpPr/>
      </cdr:nvSpPr>
      <cdr:spPr>
        <a:xfrm xmlns:a="http://schemas.openxmlformats.org/drawingml/2006/main">
          <a:off x="1474546" y="190457"/>
          <a:ext cx="3094818"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FY July 20-June 21</a:t>
          </a:r>
        </a:p>
      </cdr:txBody>
    </cdr:sp>
  </cdr:relSizeAnchor>
  <cdr:relSizeAnchor xmlns:cdr="http://schemas.openxmlformats.org/drawingml/2006/chartDrawing">
    <cdr:from>
      <cdr:x>0.83062</cdr:x>
      <cdr:y>0.03414</cdr:y>
    </cdr:from>
    <cdr:to>
      <cdr:x>0.98875</cdr:x>
      <cdr:y>0.09664</cdr:y>
    </cdr:to>
    <cdr:sp macro="" textlink="">
      <cdr:nvSpPr>
        <cdr:cNvPr id="8" name="CurrentCross"/>
        <cdr:cNvSpPr/>
      </cdr:nvSpPr>
      <cdr:spPr>
        <a:xfrm xmlns:a="http://schemas.openxmlformats.org/drawingml/2006/main">
          <a:off x="4984700" y="196620"/>
          <a:ext cx="94897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0.02489</cdr:x>
      <cdr:y>0.03459</cdr:y>
    </cdr:from>
    <cdr:to>
      <cdr:x>0.12793</cdr:x>
      <cdr:y>0.09709</cdr:y>
    </cdr:to>
    <cdr:sp macro="" textlink="">
      <cdr:nvSpPr>
        <cdr:cNvPr id="9" name="ForeignCurrency"/>
        <cdr:cNvSpPr/>
      </cdr:nvSpPr>
      <cdr:spPr>
        <a:xfrm xmlns:a="http://schemas.openxmlformats.org/drawingml/2006/main">
          <a:off x="149396" y="199249"/>
          <a:ext cx="618364"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03/08/2021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30/07/2021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8978308-BB64-4EE3-B707-2B6F936378F0}"/>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20988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653A9EC-5636-42EC-AA14-E10BAED1AF93}"/>
              </a:ext>
            </a:extLst>
          </p:cNvPr>
          <p:cNvPicPr>
            <a:picLocks noChangeAspect="1"/>
          </p:cNvPicPr>
          <p:nvPr/>
        </p:nvPicPr>
        <p:blipFill>
          <a:blip r:embed="rId2"/>
          <a:stretch>
            <a:fillRect/>
          </a:stretch>
        </p:blipFill>
        <p:spPr>
          <a:xfrm>
            <a:off x="827909" y="1270000"/>
            <a:ext cx="7376799" cy="5029636"/>
          </a:xfrm>
          <a:prstGeom prst="rect">
            <a:avLst/>
          </a:prstGeom>
        </p:spPr>
      </p:pic>
    </p:spTree>
    <p:extLst>
      <p:ext uri="{BB962C8B-B14F-4D97-AF65-F5344CB8AC3E}">
        <p14:creationId xmlns:p14="http://schemas.microsoft.com/office/powerpoint/2010/main" val="1414892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1DAA936F-359E-42B9-A671-0BCAC9E03F54}"/>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E9D47C2-61A1-4D40-B180-BE18676F4811}"/>
              </a:ext>
            </a:extLst>
          </p:cNvPr>
          <p:cNvPicPr>
            <a:picLocks noChangeAspect="1"/>
          </p:cNvPicPr>
          <p:nvPr/>
        </p:nvPicPr>
        <p:blipFill>
          <a:blip r:embed="rId3"/>
          <a:stretch>
            <a:fillRect/>
          </a:stretch>
        </p:blipFill>
        <p:spPr>
          <a:xfrm>
            <a:off x="4749800" y="2349500"/>
            <a:ext cx="4200508" cy="3542083"/>
          </a:xfrm>
          <a:prstGeom prst="rect">
            <a:avLst/>
          </a:prstGeom>
        </p:spPr>
      </p:pic>
    </p:spTree>
    <p:extLst>
      <p:ext uri="{BB962C8B-B14F-4D97-AF65-F5344CB8AC3E}">
        <p14:creationId xmlns:p14="http://schemas.microsoft.com/office/powerpoint/2010/main" val="3844936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2976D241-77AC-4909-ACFB-7E3C5CE65CE8}"/>
              </a:ext>
            </a:extLst>
          </p:cNvPr>
          <p:cNvPicPr>
            <a:picLocks noChangeAspect="1"/>
          </p:cNvPicPr>
          <p:nvPr/>
        </p:nvPicPr>
        <p:blipFill>
          <a:blip r:embed="rId2"/>
          <a:stretch>
            <a:fillRect/>
          </a:stretch>
        </p:blipFill>
        <p:spPr>
          <a:xfrm>
            <a:off x="236220" y="2349500"/>
            <a:ext cx="4204716" cy="3569208"/>
          </a:xfrm>
          <a:prstGeom prst="rect">
            <a:avLst/>
          </a:prstGeom>
        </p:spPr>
      </p:pic>
      <p:graphicFrame>
        <p:nvGraphicFramePr>
          <p:cNvPr id="5" name="BlendGraphe">
            <a:extLst>
              <a:ext uri="{FF2B5EF4-FFF2-40B4-BE49-F238E27FC236}">
                <a16:creationId xmlns:a16="http://schemas.microsoft.com/office/drawing/2014/main" id="{FAF950E0-ED48-469F-97CE-3AF300488B55}"/>
              </a:ext>
            </a:extLst>
          </p:cNvPr>
          <p:cNvGraphicFramePr>
            <a:graphicFrameLocks/>
          </p:cNvGraphicFramePr>
          <p:nvPr>
            <p:extLst>
              <p:ext uri="{D42A27DB-BD31-4B8C-83A1-F6EECF244321}">
                <p14:modId xmlns:p14="http://schemas.microsoft.com/office/powerpoint/2010/main" val="1208918274"/>
              </p:ext>
            </p:extLst>
          </p:nvPr>
        </p:nvGraphicFramePr>
        <p:xfrm>
          <a:off x="4721681" y="2349500"/>
          <a:ext cx="4194175" cy="3625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6095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7" name="Image 6">
            <a:extLst>
              <a:ext uri="{FF2B5EF4-FFF2-40B4-BE49-F238E27FC236}">
                <a16:creationId xmlns:a16="http://schemas.microsoft.com/office/drawing/2014/main" id="{E60D025B-D82C-48FF-A5AC-715B7F5A9C12}"/>
              </a:ext>
            </a:extLst>
          </p:cNvPr>
          <p:cNvPicPr>
            <a:picLocks noChangeAspect="1"/>
          </p:cNvPicPr>
          <p:nvPr/>
        </p:nvPicPr>
        <p:blipFill>
          <a:blip r:embed="rId2"/>
          <a:stretch>
            <a:fillRect/>
          </a:stretch>
        </p:blipFill>
        <p:spPr>
          <a:xfrm>
            <a:off x="4754008" y="2349499"/>
            <a:ext cx="4200508" cy="3542083"/>
          </a:xfrm>
          <a:prstGeom prst="rect">
            <a:avLst/>
          </a:prstGeom>
        </p:spPr>
      </p:pic>
      <p:pic>
        <p:nvPicPr>
          <p:cNvPr id="9" name="Image 8">
            <a:extLst>
              <a:ext uri="{FF2B5EF4-FFF2-40B4-BE49-F238E27FC236}">
                <a16:creationId xmlns:a16="http://schemas.microsoft.com/office/drawing/2014/main" id="{5E7E08FD-89FF-4BF5-81B8-B33D56174682}"/>
              </a:ext>
            </a:extLst>
          </p:cNvPr>
          <p:cNvPicPr>
            <a:picLocks noChangeAspect="1"/>
          </p:cNvPicPr>
          <p:nvPr/>
        </p:nvPicPr>
        <p:blipFill>
          <a:blip r:embed="rId3"/>
          <a:stretch>
            <a:fillRect/>
          </a:stretch>
        </p:blipFill>
        <p:spPr>
          <a:xfrm>
            <a:off x="240428" y="2349499"/>
            <a:ext cx="4200508" cy="3523793"/>
          </a:xfrm>
          <a:prstGeom prst="rect">
            <a:avLst/>
          </a:prstGeom>
        </p:spPr>
      </p:pic>
    </p:spTree>
    <p:extLst>
      <p:ext uri="{BB962C8B-B14F-4D97-AF65-F5344CB8AC3E}">
        <p14:creationId xmlns:p14="http://schemas.microsoft.com/office/powerpoint/2010/main" val="1152873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24F65AD1-48B5-4490-AF4A-3E1E545C79F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8B1D96B-FED7-4BFC-9210-05F9DD72C2BD}"/>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8787009-9BFD-41BD-8D49-5681A63C65DA}"/>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D69524CB-80FF-4DCC-B0FC-BF5AB1E8B329}"/>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765286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6D75DE5E-DFE5-4275-99AE-11697A97325C}"/>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60B27A2E-0084-4131-B556-ED70A9174524}"/>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F5220130-B390-4762-A55F-36473480B2DE}"/>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31085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F165E4C-AE08-4AC0-A9FB-42CDCB68F70B}"/>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604722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5740</TotalTime>
  <Words>693</Words>
  <Application>Microsoft Office PowerPoint</Application>
  <PresentationFormat>Affichage à l'écran (4:3)</PresentationFormat>
  <Paragraphs>74</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698</cp:revision>
  <cp:lastPrinted>2012-02-01T10:00:25Z</cp:lastPrinted>
  <dcterms:created xsi:type="dcterms:W3CDTF">2010-04-23T15:09:35Z</dcterms:created>
  <dcterms:modified xsi:type="dcterms:W3CDTF">2021-08-03T12:01:34Z</dcterms:modified>
</cp:coreProperties>
</file>