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01/09/2021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3755777-41AA-4EEB-A12C-DD573167C0AD}"/>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501245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CEE68C53-69D7-43D7-9C74-0A8070F259DD}"/>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205141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67232D76-738B-4D09-B0C3-04B94AA9516D}"/>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E8D084AE-7B29-4AC9-89F6-C7AA475551B0}"/>
              </a:ext>
            </a:extLst>
          </p:cNvPr>
          <p:cNvPicPr>
            <a:picLocks noChangeAspect="1"/>
          </p:cNvPicPr>
          <p:nvPr/>
        </p:nvPicPr>
        <p:blipFill>
          <a:blip r:embed="rId3"/>
          <a:stretch>
            <a:fillRect/>
          </a:stretch>
        </p:blipFill>
        <p:spPr>
          <a:xfrm>
            <a:off x="4754008" y="2366111"/>
            <a:ext cx="4200508" cy="3535986"/>
          </a:xfrm>
          <a:prstGeom prst="rect">
            <a:avLst/>
          </a:prstGeom>
        </p:spPr>
      </p:pic>
    </p:spTree>
    <p:extLst>
      <p:ext uri="{BB962C8B-B14F-4D97-AF65-F5344CB8AC3E}">
        <p14:creationId xmlns:p14="http://schemas.microsoft.com/office/powerpoint/2010/main" val="87346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BEC2F55E-8DFD-4BEE-90D5-DAA114AEBAC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7C09692-EBB3-4CD9-B2DB-F69A77674570}"/>
              </a:ext>
            </a:extLst>
          </p:cNvPr>
          <p:cNvPicPr>
            <a:picLocks noChangeAspect="1"/>
          </p:cNvPicPr>
          <p:nvPr/>
        </p:nvPicPr>
        <p:blipFill>
          <a:blip r:embed="rId3"/>
          <a:stretch>
            <a:fillRect/>
          </a:stretch>
        </p:blipFill>
        <p:spPr>
          <a:xfrm>
            <a:off x="4749800" y="2349500"/>
            <a:ext cx="4206605" cy="3578662"/>
          </a:xfrm>
          <a:prstGeom prst="rect">
            <a:avLst/>
          </a:prstGeom>
        </p:spPr>
      </p:pic>
    </p:spTree>
    <p:extLst>
      <p:ext uri="{BB962C8B-B14F-4D97-AF65-F5344CB8AC3E}">
        <p14:creationId xmlns:p14="http://schemas.microsoft.com/office/powerpoint/2010/main" val="392992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AD8EB977-2249-4EE6-AB66-CBF5D3D771A2}"/>
              </a:ext>
            </a:extLst>
          </p:cNvPr>
          <p:cNvPicPr>
            <a:picLocks noChangeAspect="1"/>
          </p:cNvPicPr>
          <p:nvPr/>
        </p:nvPicPr>
        <p:blipFill>
          <a:blip r:embed="rId2"/>
          <a:stretch>
            <a:fillRect/>
          </a:stretch>
        </p:blipFill>
        <p:spPr>
          <a:xfrm>
            <a:off x="240428" y="2360597"/>
            <a:ext cx="4200508" cy="3529890"/>
          </a:xfrm>
          <a:prstGeom prst="rect">
            <a:avLst/>
          </a:prstGeom>
        </p:spPr>
      </p:pic>
      <p:pic>
        <p:nvPicPr>
          <p:cNvPr id="8" name="Image 7">
            <a:extLst>
              <a:ext uri="{FF2B5EF4-FFF2-40B4-BE49-F238E27FC236}">
                <a16:creationId xmlns:a16="http://schemas.microsoft.com/office/drawing/2014/main" id="{6595D939-FF68-4ADC-9433-B7E2EC4C51AF}"/>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3143174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1B7AA4D-DB72-45FC-BF39-1F27F3D081D2}"/>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244BB0-5969-434A-AD76-A91F8904CB3D}"/>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7A3ED54-27A0-4BB0-A36F-A9F29D7980EB}"/>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3CF16B27-FF8C-4CA4-A986-1E6FE37AE115}"/>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3028959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4CD0D818-4D96-4325-B168-C2352FEA2A38}"/>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D73FDDEA-5AC6-467B-89D0-44A0DD9B73FA}"/>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D657FFD7-E8B8-44CC-87EE-B03E140B6B55}"/>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1071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9F665987-D22C-47BC-8DCC-F7D6EC9380E3}"/>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4013515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698</cp:revision>
  <cp:lastPrinted>2012-02-01T10:00:25Z</cp:lastPrinted>
  <dcterms:created xsi:type="dcterms:W3CDTF">2010-04-23T15:09:35Z</dcterms:created>
  <dcterms:modified xsi:type="dcterms:W3CDTF">2021-09-01T14:49:29Z</dcterms:modified>
</cp:coreProperties>
</file>