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502" r:id="rId9"/>
    <p:sldId id="501" r:id="rId10"/>
    <p:sldId id="470" r:id="rId11"/>
    <p:sldId id="456" r:id="rId12"/>
    <p:sldId id="497" r:id="rId13"/>
    <p:sldId id="499" r:id="rId14"/>
    <p:sldId id="500" r:id="rId15"/>
    <p:sldId id="398" r:id="rId16"/>
    <p:sldId id="399"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03/11/2021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29/10/2021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B6B2981-EF86-4CCD-8F09-32259DC86B5C}"/>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471167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FF9A35FD-A4C1-4015-8499-29B079F87592}"/>
              </a:ext>
            </a:extLst>
          </p:cNvPr>
          <p:cNvPicPr>
            <a:picLocks noChangeAspect="1"/>
          </p:cNvPicPr>
          <p:nvPr/>
        </p:nvPicPr>
        <p:blipFill>
          <a:blip r:embed="rId2"/>
          <a:stretch>
            <a:fillRect/>
          </a:stretch>
        </p:blipFill>
        <p:spPr>
          <a:xfrm>
            <a:off x="825500" y="1270000"/>
            <a:ext cx="7382896" cy="4993057"/>
          </a:xfrm>
          <a:prstGeom prst="rect">
            <a:avLst/>
          </a:prstGeom>
        </p:spPr>
      </p:pic>
    </p:spTree>
    <p:extLst>
      <p:ext uri="{BB962C8B-B14F-4D97-AF65-F5344CB8AC3E}">
        <p14:creationId xmlns:p14="http://schemas.microsoft.com/office/powerpoint/2010/main" val="1066991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991A72EA-C5F6-4CCE-B1DC-2DC1E575D9BA}"/>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8" name="Image 7">
            <a:extLst>
              <a:ext uri="{FF2B5EF4-FFF2-40B4-BE49-F238E27FC236}">
                <a16:creationId xmlns:a16="http://schemas.microsoft.com/office/drawing/2014/main" id="{F8A9A557-F2A7-41CF-884A-7F5E31D76685}"/>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3173226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F0F06E78-ADC6-4DFF-BBE1-FF77381D5C9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BBCE4975-8D5C-4307-B259-CAE7E9989217}"/>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3222361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72E060F-3142-4734-86DD-8849297A1578}"/>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94EC2E5-11A1-42CF-99B4-EC0C59DBE03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F85CC10-4845-4FAA-AD45-804EA6CCD748}"/>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10" name="Image 9">
            <a:extLst>
              <a:ext uri="{FF2B5EF4-FFF2-40B4-BE49-F238E27FC236}">
                <a16:creationId xmlns:a16="http://schemas.microsoft.com/office/drawing/2014/main" id="{5A2E2C11-C733-44D0-AA6F-57B0385E76CC}"/>
              </a:ext>
            </a:extLst>
          </p:cNvPr>
          <p:cNvPicPr>
            <a:picLocks noChangeAspect="1"/>
          </p:cNvPicPr>
          <p:nvPr/>
        </p:nvPicPr>
        <p:blipFill>
          <a:blip r:embed="rId3"/>
          <a:stretch>
            <a:fillRect/>
          </a:stretch>
        </p:blipFill>
        <p:spPr>
          <a:xfrm>
            <a:off x="3423193" y="3184126"/>
            <a:ext cx="5246070" cy="3427860"/>
          </a:xfrm>
          <a:prstGeom prst="rect">
            <a:avLst/>
          </a:prstGeom>
        </p:spPr>
      </p:pic>
    </p:spTree>
    <p:extLst>
      <p:ext uri="{BB962C8B-B14F-4D97-AF65-F5344CB8AC3E}">
        <p14:creationId xmlns:p14="http://schemas.microsoft.com/office/powerpoint/2010/main" val="3372660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B3DF5E63-9C0E-4C93-9D17-9FEFF7E0399E}"/>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B59B816D-B3F4-4B6C-BA0F-5088D7E2B716}"/>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4E8C86E4-37B0-4341-B932-F59AD4EE7739}"/>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44963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5C3D1B3-DEB1-439D-94FA-E0A8564DC399}"/>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6642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5679</TotalTime>
  <Words>677</Words>
  <Application>Microsoft Office PowerPoint</Application>
  <PresentationFormat>Affichage à l'écran (4:3)</PresentationFormat>
  <Paragraphs>68</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697</cp:revision>
  <cp:lastPrinted>2012-02-01T10:00:25Z</cp:lastPrinted>
  <dcterms:created xsi:type="dcterms:W3CDTF">2010-04-23T15:09:35Z</dcterms:created>
  <dcterms:modified xsi:type="dcterms:W3CDTF">2021-11-03T15:28:02Z</dcterms:modified>
</cp:coreProperties>
</file>