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EE5B258-02EA-4558-9E48-1D29D5E0B55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500436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3A143BF-FAEE-4D39-8A37-D1AE8403FCA7}"/>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519478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40984216-824F-4105-8B31-CAFF3F28F737}"/>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F8F7EA08-3EE3-4ED3-B013-7008DF5944CB}"/>
              </a:ext>
            </a:extLst>
          </p:cNvPr>
          <p:cNvPicPr>
            <a:picLocks noChangeAspect="1"/>
          </p:cNvPicPr>
          <p:nvPr/>
        </p:nvPicPr>
        <p:blipFill>
          <a:blip r:embed="rId3"/>
          <a:stretch>
            <a:fillRect/>
          </a:stretch>
        </p:blipFill>
        <p:spPr>
          <a:xfrm>
            <a:off x="4754008" y="2358869"/>
            <a:ext cx="4200508" cy="3542083"/>
          </a:xfrm>
          <a:prstGeom prst="rect">
            <a:avLst/>
          </a:prstGeom>
        </p:spPr>
      </p:pic>
    </p:spTree>
    <p:extLst>
      <p:ext uri="{BB962C8B-B14F-4D97-AF65-F5344CB8AC3E}">
        <p14:creationId xmlns:p14="http://schemas.microsoft.com/office/powerpoint/2010/main" val="2142192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5D7C2528-A609-4F1C-AC32-5F33BCDE8BA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D59C5A6-F68D-4C9A-89E1-49BD7857088A}"/>
              </a:ext>
            </a:extLst>
          </p:cNvPr>
          <p:cNvPicPr>
            <a:picLocks noChangeAspect="1"/>
          </p:cNvPicPr>
          <p:nvPr/>
        </p:nvPicPr>
        <p:blipFill>
          <a:blip r:embed="rId3"/>
          <a:stretch>
            <a:fillRect/>
          </a:stretch>
        </p:blipFill>
        <p:spPr>
          <a:xfrm>
            <a:off x="4749800" y="2349500"/>
            <a:ext cx="4206605" cy="3578662"/>
          </a:xfrm>
          <a:prstGeom prst="rect">
            <a:avLst/>
          </a:prstGeom>
        </p:spPr>
      </p:pic>
    </p:spTree>
    <p:extLst>
      <p:ext uri="{BB962C8B-B14F-4D97-AF65-F5344CB8AC3E}">
        <p14:creationId xmlns:p14="http://schemas.microsoft.com/office/powerpoint/2010/main" val="1518222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5C05E977-82AB-4878-8BC3-65B6F5D8356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A3108EC0-2CE7-4909-839E-806434B28921}"/>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999619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06C05F6-3C23-4B1E-8230-2FCD8ACAFA4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422FD09-6FC2-4454-86C9-6E4C5164A5D7}"/>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63F53B8-7E37-44BE-BBD3-A001C10075BE}"/>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8" name="Image 7">
            <a:extLst>
              <a:ext uri="{FF2B5EF4-FFF2-40B4-BE49-F238E27FC236}">
                <a16:creationId xmlns:a16="http://schemas.microsoft.com/office/drawing/2014/main" id="{311B6984-BE42-4671-9781-ED7326D097A1}"/>
              </a:ext>
            </a:extLst>
          </p:cNvPr>
          <p:cNvPicPr>
            <a:picLocks noChangeAspect="1"/>
          </p:cNvPicPr>
          <p:nvPr/>
        </p:nvPicPr>
        <p:blipFill>
          <a:blip r:embed="rId3"/>
          <a:stretch>
            <a:fillRect/>
          </a:stretch>
        </p:blipFill>
        <p:spPr>
          <a:xfrm>
            <a:off x="3429001" y="3171920"/>
            <a:ext cx="5246070" cy="3432079"/>
          </a:xfrm>
          <a:prstGeom prst="rect">
            <a:avLst/>
          </a:prstGeom>
        </p:spPr>
      </p:pic>
    </p:spTree>
    <p:extLst>
      <p:ext uri="{BB962C8B-B14F-4D97-AF65-F5344CB8AC3E}">
        <p14:creationId xmlns:p14="http://schemas.microsoft.com/office/powerpoint/2010/main" val="641628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6BB25A27-3CBC-4A7C-9FE7-0E4FB966F7E3}"/>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46A1AB2B-2230-4A21-9310-8E7C1A1538E1}"/>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DB6D50A8-3DEC-4B84-9392-9C10FD2C516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382564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D933042-53B3-45C4-A8FB-882A572A94C5}"/>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334314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697</cp:revision>
  <cp:lastPrinted>2012-02-01T10:00:25Z</cp:lastPrinted>
  <dcterms:created xsi:type="dcterms:W3CDTF">2010-04-23T15:09:35Z</dcterms:created>
  <dcterms:modified xsi:type="dcterms:W3CDTF">2022-02-04T08:44:59Z</dcterms:modified>
</cp:coreProperties>
</file>