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6"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04/03/2022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3/4/2022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3/4/2022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3/4/2022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3/4/2022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3/4/2022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3/4/2022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3/4/2022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3/4/2022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3/4/2022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3/4/2022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3/4/2022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3/4/2022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28/02/2022</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E11530EA-0C3F-4A70-B67D-734ED6F2FDB7}"/>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198213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23FDA14C-41FF-44C8-BC7C-FFB6FC06EBA0}"/>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3591581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3" name="EURUSD_ImageALLOC">
            <a:extLst>
              <a:ext uri="{FF2B5EF4-FFF2-40B4-BE49-F238E27FC236}">
                <a16:creationId xmlns:a16="http://schemas.microsoft.com/office/drawing/2014/main" id="{C0096C13-B462-4B15-9031-3E9C12A4469C}"/>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68E1D200-B293-43C5-85FF-4E1E6366D593}"/>
              </a:ext>
            </a:extLst>
          </p:cNvPr>
          <p:cNvPicPr>
            <a:picLocks noChangeAspect="1"/>
          </p:cNvPicPr>
          <p:nvPr/>
        </p:nvPicPr>
        <p:blipFill>
          <a:blip r:embed="rId3"/>
          <a:stretch>
            <a:fillRect/>
          </a:stretch>
        </p:blipFill>
        <p:spPr>
          <a:xfrm>
            <a:off x="4747911" y="2356966"/>
            <a:ext cx="4206605" cy="3554276"/>
          </a:xfrm>
          <a:prstGeom prst="rect">
            <a:avLst/>
          </a:prstGeom>
        </p:spPr>
      </p:pic>
    </p:spTree>
    <p:extLst>
      <p:ext uri="{BB962C8B-B14F-4D97-AF65-F5344CB8AC3E}">
        <p14:creationId xmlns:p14="http://schemas.microsoft.com/office/powerpoint/2010/main" val="3511849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8B6FDECA-FD18-4241-93C9-2FF75F4F2F1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8" name="Image 7">
            <a:extLst>
              <a:ext uri="{FF2B5EF4-FFF2-40B4-BE49-F238E27FC236}">
                <a16:creationId xmlns:a16="http://schemas.microsoft.com/office/drawing/2014/main" id="{EF6B6DFA-549D-414D-82EA-D5F2DBB678CD}"/>
              </a:ext>
            </a:extLst>
          </p:cNvPr>
          <p:cNvPicPr>
            <a:picLocks noChangeAspect="1"/>
          </p:cNvPicPr>
          <p:nvPr/>
        </p:nvPicPr>
        <p:blipFill>
          <a:blip r:embed="rId3"/>
          <a:stretch>
            <a:fillRect/>
          </a:stretch>
        </p:blipFill>
        <p:spPr>
          <a:xfrm>
            <a:off x="4749800" y="2352239"/>
            <a:ext cx="4200508" cy="3566469"/>
          </a:xfrm>
          <a:prstGeom prst="rect">
            <a:avLst/>
          </a:prstGeom>
        </p:spPr>
      </p:pic>
    </p:spTree>
    <p:extLst>
      <p:ext uri="{BB962C8B-B14F-4D97-AF65-F5344CB8AC3E}">
        <p14:creationId xmlns:p14="http://schemas.microsoft.com/office/powerpoint/2010/main" val="3331714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AFBD0A2A-4957-4328-95F0-A828D7432CE3}"/>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EB949DEC-A00A-4E5B-888B-409E2644E944}"/>
              </a:ext>
            </a:extLst>
          </p:cNvPr>
          <p:cNvPicPr>
            <a:picLocks noChangeAspect="1"/>
          </p:cNvPicPr>
          <p:nvPr/>
        </p:nvPicPr>
        <p:blipFill>
          <a:blip r:embed="rId3"/>
          <a:stretch>
            <a:fillRect/>
          </a:stretch>
        </p:blipFill>
        <p:spPr>
          <a:xfrm>
            <a:off x="4749800" y="2349500"/>
            <a:ext cx="4200508" cy="3542083"/>
          </a:xfrm>
          <a:prstGeom prst="rect">
            <a:avLst/>
          </a:prstGeom>
        </p:spPr>
      </p:pic>
    </p:spTree>
    <p:extLst>
      <p:ext uri="{BB962C8B-B14F-4D97-AF65-F5344CB8AC3E}">
        <p14:creationId xmlns:p14="http://schemas.microsoft.com/office/powerpoint/2010/main" val="2847151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AAC3B04-9918-41EC-8355-1C2686F79979}"/>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F22A551-6CBF-4245-8C4B-8D7A127CD241}"/>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50B6AA6-94BC-49AF-ADCE-9BD545ADE5E1}"/>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10" name="Image 9">
            <a:extLst>
              <a:ext uri="{FF2B5EF4-FFF2-40B4-BE49-F238E27FC236}">
                <a16:creationId xmlns:a16="http://schemas.microsoft.com/office/drawing/2014/main" id="{E782516F-06F6-4C6B-9F69-3AC22BC88A29}"/>
              </a:ext>
            </a:extLst>
          </p:cNvPr>
          <p:cNvPicPr>
            <a:picLocks noChangeAspect="1"/>
          </p:cNvPicPr>
          <p:nvPr/>
        </p:nvPicPr>
        <p:blipFill>
          <a:blip r:embed="rId3"/>
          <a:stretch>
            <a:fillRect/>
          </a:stretch>
        </p:blipFill>
        <p:spPr>
          <a:xfrm>
            <a:off x="3429000" y="3090772"/>
            <a:ext cx="5246070" cy="3597456"/>
          </a:xfrm>
          <a:prstGeom prst="rect">
            <a:avLst/>
          </a:prstGeom>
        </p:spPr>
      </p:pic>
    </p:spTree>
    <p:extLst>
      <p:ext uri="{BB962C8B-B14F-4D97-AF65-F5344CB8AC3E}">
        <p14:creationId xmlns:p14="http://schemas.microsoft.com/office/powerpoint/2010/main" val="191818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34264" y="1923008"/>
            <a:ext cx="3810000" cy="4154984"/>
          </a:xfrm>
          <a:prstGeom prst="rect">
            <a:avLst/>
          </a:prstGeom>
          <a:noFill/>
        </p:spPr>
        <p:txBody>
          <a:bodyPr wrap="square" rtlCol="0">
            <a:spAutoFit/>
          </a:bodyPr>
          <a:lstStyle/>
          <a:p>
            <a:pPr algn="ctr"/>
            <a:r>
              <a:rPr lang="en-US" sz="2400" dirty="0">
                <a:latin typeface="Calibri" panose="020F0502020204030204" pitchFamily="34" charset="0"/>
              </a:rPr>
              <a:t>Fair Value
</a:t>
            </a:r>
            <a:r>
              <a:rPr lang="en-US" sz="2400" dirty="0" err="1">
                <a:latin typeface="Calibri" panose="020F0502020204030204" pitchFamily="34" charset="0"/>
              </a:rPr>
              <a:t>Intrinsec</a:t>
            </a:r>
            <a:r>
              <a:rPr lang="en-US" sz="2400" dirty="0">
                <a:latin typeface="Calibri" panose="020F0502020204030204" pitchFamily="34" charset="0"/>
              </a:rPr>
              <a:t>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8" name="Image 7">
            <a:extLst>
              <a:ext uri="{FF2B5EF4-FFF2-40B4-BE49-F238E27FC236}">
                <a16:creationId xmlns:a16="http://schemas.microsoft.com/office/drawing/2014/main" id="{BE3CA327-C127-4EA2-BA3F-218871E43950}"/>
              </a:ext>
            </a:extLst>
          </p:cNvPr>
          <p:cNvPicPr>
            <a:picLocks noChangeAspect="1"/>
          </p:cNvPicPr>
          <p:nvPr/>
        </p:nvPicPr>
        <p:blipFill>
          <a:blip r:embed="rId2"/>
          <a:stretch>
            <a:fillRect/>
          </a:stretch>
        </p:blipFill>
        <p:spPr>
          <a:xfrm>
            <a:off x="3462146" y="1256865"/>
            <a:ext cx="4948239" cy="1760655"/>
          </a:xfrm>
          <a:prstGeom prst="rect">
            <a:avLst/>
          </a:prstGeom>
        </p:spPr>
      </p:pic>
      <p:pic>
        <p:nvPicPr>
          <p:cNvPr id="10" name="Image 9">
            <a:extLst>
              <a:ext uri="{FF2B5EF4-FFF2-40B4-BE49-F238E27FC236}">
                <a16:creationId xmlns:a16="http://schemas.microsoft.com/office/drawing/2014/main" id="{DCC51CDD-9E29-480D-90A8-7B1E450583C4}"/>
              </a:ext>
            </a:extLst>
          </p:cNvPr>
          <p:cNvPicPr>
            <a:picLocks noChangeAspect="1"/>
          </p:cNvPicPr>
          <p:nvPr/>
        </p:nvPicPr>
        <p:blipFill>
          <a:blip r:embed="rId3"/>
          <a:stretch>
            <a:fillRect/>
          </a:stretch>
        </p:blipFill>
        <p:spPr>
          <a:xfrm>
            <a:off x="3455555" y="3175001"/>
            <a:ext cx="4954829" cy="1650999"/>
          </a:xfrm>
          <a:prstGeom prst="rect">
            <a:avLst/>
          </a:prstGeom>
        </p:spPr>
      </p:pic>
      <p:pic>
        <p:nvPicPr>
          <p:cNvPr id="12" name="Image 11">
            <a:extLst>
              <a:ext uri="{FF2B5EF4-FFF2-40B4-BE49-F238E27FC236}">
                <a16:creationId xmlns:a16="http://schemas.microsoft.com/office/drawing/2014/main" id="{C7198EE1-F40F-41E5-843C-53A74FA9195B}"/>
              </a:ext>
            </a:extLst>
          </p:cNvPr>
          <p:cNvPicPr>
            <a:picLocks noChangeAspect="1"/>
          </p:cNvPicPr>
          <p:nvPr/>
        </p:nvPicPr>
        <p:blipFill>
          <a:blip r:embed="rId4"/>
          <a:stretch>
            <a:fillRect/>
          </a:stretch>
        </p:blipFill>
        <p:spPr>
          <a:xfrm>
            <a:off x="3455554" y="5089144"/>
            <a:ext cx="4954829" cy="1651000"/>
          </a:xfrm>
          <a:prstGeom prst="rect">
            <a:avLst/>
          </a:prstGeom>
        </p:spPr>
      </p:pic>
    </p:spTree>
    <p:extLst>
      <p:ext uri="{BB962C8B-B14F-4D97-AF65-F5344CB8AC3E}">
        <p14:creationId xmlns:p14="http://schemas.microsoft.com/office/powerpoint/2010/main" val="4049165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E361C42A-3496-44CD-A185-7681B8350AE1}"/>
              </a:ext>
            </a:extLst>
          </p:cNvPr>
          <p:cNvPicPr>
            <a:picLocks noChangeAspect="1"/>
          </p:cNvPicPr>
          <p:nvPr/>
        </p:nvPicPr>
        <p:blipFill>
          <a:blip r:embed="rId2"/>
          <a:stretch>
            <a:fillRect/>
          </a:stretch>
        </p:blipFill>
        <p:spPr>
          <a:xfrm>
            <a:off x="254000" y="1779028"/>
            <a:ext cx="8636000" cy="4124344"/>
          </a:xfrm>
          <a:prstGeom prst="rect">
            <a:avLst/>
          </a:prstGeom>
        </p:spPr>
      </p:pic>
    </p:spTree>
    <p:extLst>
      <p:ext uri="{BB962C8B-B14F-4D97-AF65-F5344CB8AC3E}">
        <p14:creationId xmlns:p14="http://schemas.microsoft.com/office/powerpoint/2010/main" val="496195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5785</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699</cp:revision>
  <cp:lastPrinted>2012-02-01T10:00:25Z</cp:lastPrinted>
  <dcterms:created xsi:type="dcterms:W3CDTF">2010-04-23T15:09:35Z</dcterms:created>
  <dcterms:modified xsi:type="dcterms:W3CDTF">2022-03-04T10:54:57Z</dcterms:modified>
</cp:coreProperties>
</file>