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1" d="100"/>
          <a:sy n="101" d="100"/>
        </p:scale>
        <p:origin x="209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06/04/2022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4/6/2022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4/6/2022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4/6/2022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4/6/2022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4/6/2022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4/6/2022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4/6/2022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4/6/2022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4/6/2022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4/6/2022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4/6/2022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4/6/2022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4/6/2022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4/6/2022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4/6/2022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4/6/2022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31/03/2022</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2B5E19A-FAC5-46C0-AACF-B517E79BE33E}"/>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742393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58780535-BE7D-42EA-A89D-FB6065F40140}"/>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1199067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6" name="Image 5">
            <a:extLst>
              <a:ext uri="{FF2B5EF4-FFF2-40B4-BE49-F238E27FC236}">
                <a16:creationId xmlns:a16="http://schemas.microsoft.com/office/drawing/2014/main" id="{3B0D0019-EC84-4B14-A399-731793082E03}"/>
              </a:ext>
            </a:extLst>
          </p:cNvPr>
          <p:cNvPicPr>
            <a:picLocks noChangeAspect="1"/>
          </p:cNvPicPr>
          <p:nvPr/>
        </p:nvPicPr>
        <p:blipFill>
          <a:blip r:embed="rId2"/>
          <a:stretch>
            <a:fillRect/>
          </a:stretch>
        </p:blipFill>
        <p:spPr>
          <a:xfrm>
            <a:off x="236220" y="2349500"/>
            <a:ext cx="4200508" cy="3572566"/>
          </a:xfrm>
          <a:prstGeom prst="rect">
            <a:avLst/>
          </a:prstGeom>
        </p:spPr>
      </p:pic>
      <p:pic>
        <p:nvPicPr>
          <p:cNvPr id="7" name="Image 6">
            <a:extLst>
              <a:ext uri="{FF2B5EF4-FFF2-40B4-BE49-F238E27FC236}">
                <a16:creationId xmlns:a16="http://schemas.microsoft.com/office/drawing/2014/main" id="{997023DD-63BE-4939-84AE-4D839D166F73}"/>
              </a:ext>
            </a:extLst>
          </p:cNvPr>
          <p:cNvPicPr>
            <a:picLocks noChangeAspect="1"/>
          </p:cNvPicPr>
          <p:nvPr/>
        </p:nvPicPr>
        <p:blipFill>
          <a:blip r:embed="rId3"/>
          <a:stretch>
            <a:fillRect/>
          </a:stretch>
        </p:blipFill>
        <p:spPr>
          <a:xfrm>
            <a:off x="4754008" y="2349500"/>
            <a:ext cx="4200508" cy="3542083"/>
          </a:xfrm>
          <a:prstGeom prst="rect">
            <a:avLst/>
          </a:prstGeom>
        </p:spPr>
      </p:pic>
    </p:spTree>
    <p:extLst>
      <p:ext uri="{BB962C8B-B14F-4D97-AF65-F5344CB8AC3E}">
        <p14:creationId xmlns:p14="http://schemas.microsoft.com/office/powerpoint/2010/main" val="860273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6" name="Image 5">
            <a:extLst>
              <a:ext uri="{FF2B5EF4-FFF2-40B4-BE49-F238E27FC236}">
                <a16:creationId xmlns:a16="http://schemas.microsoft.com/office/drawing/2014/main" id="{45487C76-2845-4D8A-B344-BD8824EBB21C}"/>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06D43FC6-2737-4F1F-88D5-FB89A208B3F4}"/>
              </a:ext>
            </a:extLst>
          </p:cNvPr>
          <p:cNvPicPr>
            <a:picLocks noChangeAspect="1"/>
          </p:cNvPicPr>
          <p:nvPr/>
        </p:nvPicPr>
        <p:blipFill>
          <a:blip r:embed="rId3"/>
          <a:stretch>
            <a:fillRect/>
          </a:stretch>
        </p:blipFill>
        <p:spPr>
          <a:xfrm>
            <a:off x="4749800" y="2346142"/>
            <a:ext cx="4212701" cy="3621338"/>
          </a:xfrm>
          <a:prstGeom prst="rect">
            <a:avLst/>
          </a:prstGeom>
        </p:spPr>
      </p:pic>
    </p:spTree>
    <p:extLst>
      <p:ext uri="{BB962C8B-B14F-4D97-AF65-F5344CB8AC3E}">
        <p14:creationId xmlns:p14="http://schemas.microsoft.com/office/powerpoint/2010/main" val="3576264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6" name="Image 5">
            <a:extLst>
              <a:ext uri="{FF2B5EF4-FFF2-40B4-BE49-F238E27FC236}">
                <a16:creationId xmlns:a16="http://schemas.microsoft.com/office/drawing/2014/main" id="{BCC0D22A-7B96-4CFE-98C9-3CCFF9A2B6CF}"/>
              </a:ext>
            </a:extLst>
          </p:cNvPr>
          <p:cNvPicPr>
            <a:picLocks noChangeAspect="1"/>
          </p:cNvPicPr>
          <p:nvPr/>
        </p:nvPicPr>
        <p:blipFill>
          <a:blip r:embed="rId2"/>
          <a:stretch>
            <a:fillRect/>
          </a:stretch>
        </p:blipFill>
        <p:spPr>
          <a:xfrm>
            <a:off x="240428" y="2349500"/>
            <a:ext cx="4200508" cy="3542083"/>
          </a:xfrm>
          <a:prstGeom prst="rect">
            <a:avLst/>
          </a:prstGeom>
        </p:spPr>
      </p:pic>
      <p:pic>
        <p:nvPicPr>
          <p:cNvPr id="8" name="Image 7">
            <a:extLst>
              <a:ext uri="{FF2B5EF4-FFF2-40B4-BE49-F238E27FC236}">
                <a16:creationId xmlns:a16="http://schemas.microsoft.com/office/drawing/2014/main" id="{25026B06-DDC5-43F8-853A-BD29C86EBFBE}"/>
              </a:ext>
            </a:extLst>
          </p:cNvPr>
          <p:cNvPicPr>
            <a:picLocks noChangeAspect="1"/>
          </p:cNvPicPr>
          <p:nvPr/>
        </p:nvPicPr>
        <p:blipFill>
          <a:blip r:embed="rId3"/>
          <a:stretch>
            <a:fillRect/>
          </a:stretch>
        </p:blipFill>
        <p:spPr>
          <a:xfrm>
            <a:off x="4754008" y="2355597"/>
            <a:ext cx="4200508" cy="3535986"/>
          </a:xfrm>
          <a:prstGeom prst="rect">
            <a:avLst/>
          </a:prstGeom>
        </p:spPr>
      </p:pic>
    </p:spTree>
    <p:extLst>
      <p:ext uri="{BB962C8B-B14F-4D97-AF65-F5344CB8AC3E}">
        <p14:creationId xmlns:p14="http://schemas.microsoft.com/office/powerpoint/2010/main" val="156064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D106BCB-80B7-4FC6-BD44-D4B2618BC031}"/>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AA3F327-E043-471A-8210-E34A3C170B80}"/>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59296DA6-D473-4144-A975-6720222AADA8}"/>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3" name="Image 2">
            <a:extLst>
              <a:ext uri="{FF2B5EF4-FFF2-40B4-BE49-F238E27FC236}">
                <a16:creationId xmlns:a16="http://schemas.microsoft.com/office/drawing/2014/main" id="{F0C16E03-234A-4893-B7A8-C570F7ED60B2}"/>
              </a:ext>
            </a:extLst>
          </p:cNvPr>
          <p:cNvPicPr>
            <a:picLocks noChangeAspect="1"/>
          </p:cNvPicPr>
          <p:nvPr/>
        </p:nvPicPr>
        <p:blipFill>
          <a:blip r:embed="rId3"/>
          <a:stretch>
            <a:fillRect/>
          </a:stretch>
        </p:blipFill>
        <p:spPr>
          <a:xfrm>
            <a:off x="3343275" y="3141522"/>
            <a:ext cx="5344278" cy="3556577"/>
          </a:xfrm>
          <a:prstGeom prst="rect">
            <a:avLst/>
          </a:prstGeom>
        </p:spPr>
      </p:pic>
    </p:spTree>
    <p:extLst>
      <p:ext uri="{BB962C8B-B14F-4D97-AF65-F5344CB8AC3E}">
        <p14:creationId xmlns:p14="http://schemas.microsoft.com/office/powerpoint/2010/main" val="3276355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7" name="Image 6">
            <a:extLst>
              <a:ext uri="{FF2B5EF4-FFF2-40B4-BE49-F238E27FC236}">
                <a16:creationId xmlns:a16="http://schemas.microsoft.com/office/drawing/2014/main" id="{B283BF47-4735-476E-AC62-996C3D6DE2E2}"/>
              </a:ext>
            </a:extLst>
          </p:cNvPr>
          <p:cNvPicPr>
            <a:picLocks noChangeAspect="1"/>
          </p:cNvPicPr>
          <p:nvPr/>
        </p:nvPicPr>
        <p:blipFill>
          <a:blip r:embed="rId2"/>
          <a:stretch>
            <a:fillRect/>
          </a:stretch>
        </p:blipFill>
        <p:spPr>
          <a:xfrm>
            <a:off x="3838575" y="1233985"/>
            <a:ext cx="4556890" cy="1687016"/>
          </a:xfrm>
          <a:prstGeom prst="rect">
            <a:avLst/>
          </a:prstGeom>
        </p:spPr>
      </p:pic>
      <p:pic>
        <p:nvPicPr>
          <p:cNvPr id="8" name="Image 7">
            <a:extLst>
              <a:ext uri="{FF2B5EF4-FFF2-40B4-BE49-F238E27FC236}">
                <a16:creationId xmlns:a16="http://schemas.microsoft.com/office/drawing/2014/main" id="{89E1A1C3-822B-47CB-B864-4CCF7E727F8B}"/>
              </a:ext>
            </a:extLst>
          </p:cNvPr>
          <p:cNvPicPr>
            <a:picLocks noChangeAspect="1"/>
          </p:cNvPicPr>
          <p:nvPr/>
        </p:nvPicPr>
        <p:blipFill>
          <a:blip r:embed="rId3"/>
          <a:stretch>
            <a:fillRect/>
          </a:stretch>
        </p:blipFill>
        <p:spPr>
          <a:xfrm>
            <a:off x="3838575" y="3093956"/>
            <a:ext cx="4556890" cy="1754269"/>
          </a:xfrm>
          <a:prstGeom prst="rect">
            <a:avLst/>
          </a:prstGeom>
        </p:spPr>
      </p:pic>
      <p:pic>
        <p:nvPicPr>
          <p:cNvPr id="9" name="Image 8">
            <a:extLst>
              <a:ext uri="{FF2B5EF4-FFF2-40B4-BE49-F238E27FC236}">
                <a16:creationId xmlns:a16="http://schemas.microsoft.com/office/drawing/2014/main" id="{7BDAEC60-5B86-4CF5-B575-1245B36AD6B3}"/>
              </a:ext>
            </a:extLst>
          </p:cNvPr>
          <p:cNvPicPr>
            <a:picLocks noChangeAspect="1"/>
          </p:cNvPicPr>
          <p:nvPr/>
        </p:nvPicPr>
        <p:blipFill>
          <a:blip r:embed="rId4"/>
          <a:stretch>
            <a:fillRect/>
          </a:stretch>
        </p:blipFill>
        <p:spPr>
          <a:xfrm>
            <a:off x="3838573" y="5021180"/>
            <a:ext cx="4556891" cy="1644683"/>
          </a:xfrm>
          <a:prstGeom prst="rect">
            <a:avLst/>
          </a:prstGeom>
        </p:spPr>
      </p:pic>
    </p:spTree>
    <p:extLst>
      <p:ext uri="{BB962C8B-B14F-4D97-AF65-F5344CB8AC3E}">
        <p14:creationId xmlns:p14="http://schemas.microsoft.com/office/powerpoint/2010/main" val="2121753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D1829FEE-BBBA-426D-B2FC-0ADA5580C155}"/>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175682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5696</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698</cp:revision>
  <cp:lastPrinted>2012-02-01T10:00:25Z</cp:lastPrinted>
  <dcterms:created xsi:type="dcterms:W3CDTF">2010-04-23T15:09:35Z</dcterms:created>
  <dcterms:modified xsi:type="dcterms:W3CDTF">2022-04-06T12:13:04Z</dcterms:modified>
</cp:coreProperties>
</file>