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0"/>
  </p:notesMasterIdLst>
  <p:sldIdLst>
    <p:sldId id="256" r:id="rId3"/>
    <p:sldId id="466" r:id="rId4"/>
    <p:sldId id="476" r:id="rId5"/>
    <p:sldId id="493" r:id="rId6"/>
    <p:sldId id="494" r:id="rId7"/>
    <p:sldId id="505" r:id="rId8"/>
    <p:sldId id="504" r:id="rId9"/>
    <p:sldId id="503" r:id="rId10"/>
    <p:sldId id="470" r:id="rId11"/>
    <p:sldId id="459" r:id="rId12"/>
    <p:sldId id="497" r:id="rId13"/>
    <p:sldId id="499" r:id="rId14"/>
    <p:sldId id="500" r:id="rId15"/>
    <p:sldId id="501" r:id="rId16"/>
    <p:sldId id="502" r:id="rId17"/>
    <p:sldId id="398" r:id="rId18"/>
    <p:sldId id="399" r:id="rId1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05/05/2022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5/5/2022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5/5/2022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5/5/2022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5/5/2022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5/5/2022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5/5/2022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5/5/2022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5/5/2022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5/5/2022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5/5/2022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5/5/2022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5/5/2022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5/5/2022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5/5/2022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5/5/2022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5/5/2022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29/04/2022</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0571FFFA-2EDD-EA84-FF94-DF3980AF6A38}"/>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296694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42ECEEC5-D135-043B-B96C-D585ADE1076E}"/>
              </a:ext>
            </a:extLst>
          </p:cNvPr>
          <p:cNvPicPr>
            <a:picLocks noChangeAspect="1"/>
          </p:cNvPicPr>
          <p:nvPr/>
        </p:nvPicPr>
        <p:blipFill>
          <a:blip r:embed="rId2"/>
          <a:stretch>
            <a:fillRect/>
          </a:stretch>
        </p:blipFill>
        <p:spPr>
          <a:xfrm>
            <a:off x="821812" y="1270000"/>
            <a:ext cx="7382896" cy="5029636"/>
          </a:xfrm>
          <a:prstGeom prst="rect">
            <a:avLst/>
          </a:prstGeom>
        </p:spPr>
      </p:pic>
    </p:spTree>
    <p:extLst>
      <p:ext uri="{BB962C8B-B14F-4D97-AF65-F5344CB8AC3E}">
        <p14:creationId xmlns:p14="http://schemas.microsoft.com/office/powerpoint/2010/main" val="2848348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10" name="Image 9">
            <a:extLst>
              <a:ext uri="{FF2B5EF4-FFF2-40B4-BE49-F238E27FC236}">
                <a16:creationId xmlns:a16="http://schemas.microsoft.com/office/drawing/2014/main" id="{D2994F64-2A1C-5C3B-DD6B-9E08B4028315}"/>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12" name="Image 11">
            <a:extLst>
              <a:ext uri="{FF2B5EF4-FFF2-40B4-BE49-F238E27FC236}">
                <a16:creationId xmlns:a16="http://schemas.microsoft.com/office/drawing/2014/main" id="{2186D940-2031-7438-ACF6-4F2F2530D090}"/>
              </a:ext>
            </a:extLst>
          </p:cNvPr>
          <p:cNvPicPr>
            <a:picLocks noChangeAspect="1"/>
          </p:cNvPicPr>
          <p:nvPr/>
        </p:nvPicPr>
        <p:blipFill>
          <a:blip r:embed="rId3"/>
          <a:stretch>
            <a:fillRect/>
          </a:stretch>
        </p:blipFill>
        <p:spPr>
          <a:xfrm>
            <a:off x="4754008" y="2349499"/>
            <a:ext cx="4200508" cy="3566469"/>
          </a:xfrm>
          <a:prstGeom prst="rect">
            <a:avLst/>
          </a:prstGeom>
        </p:spPr>
      </p:pic>
    </p:spTree>
    <p:extLst>
      <p:ext uri="{BB962C8B-B14F-4D97-AF65-F5344CB8AC3E}">
        <p14:creationId xmlns:p14="http://schemas.microsoft.com/office/powerpoint/2010/main" val="2018978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5" name="Image 4">
            <a:extLst>
              <a:ext uri="{FF2B5EF4-FFF2-40B4-BE49-F238E27FC236}">
                <a16:creationId xmlns:a16="http://schemas.microsoft.com/office/drawing/2014/main" id="{5C5A29B9-3455-78AD-F29E-FE27B54DAD31}"/>
              </a:ext>
            </a:extLst>
          </p:cNvPr>
          <p:cNvPicPr>
            <a:picLocks noChangeAspect="1"/>
          </p:cNvPicPr>
          <p:nvPr/>
        </p:nvPicPr>
        <p:blipFill>
          <a:blip r:embed="rId2"/>
          <a:stretch>
            <a:fillRect/>
          </a:stretch>
        </p:blipFill>
        <p:spPr>
          <a:xfrm>
            <a:off x="212982" y="2090773"/>
            <a:ext cx="8718036" cy="3572566"/>
          </a:xfrm>
          <a:prstGeom prst="rect">
            <a:avLst/>
          </a:prstGeom>
        </p:spPr>
      </p:pic>
    </p:spTree>
    <p:extLst>
      <p:ext uri="{BB962C8B-B14F-4D97-AF65-F5344CB8AC3E}">
        <p14:creationId xmlns:p14="http://schemas.microsoft.com/office/powerpoint/2010/main" val="1403898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6" name="Image 5">
            <a:extLst>
              <a:ext uri="{FF2B5EF4-FFF2-40B4-BE49-F238E27FC236}">
                <a16:creationId xmlns:a16="http://schemas.microsoft.com/office/drawing/2014/main" id="{F13C2AF0-0705-E990-0B39-922981D91DA1}"/>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2EB5F10C-F1F9-4860-147E-C232AF450E07}"/>
              </a:ext>
            </a:extLst>
          </p:cNvPr>
          <p:cNvPicPr>
            <a:picLocks noChangeAspect="1"/>
          </p:cNvPicPr>
          <p:nvPr/>
        </p:nvPicPr>
        <p:blipFill>
          <a:blip r:embed="rId3"/>
          <a:stretch>
            <a:fillRect/>
          </a:stretch>
        </p:blipFill>
        <p:spPr>
          <a:xfrm>
            <a:off x="4749800" y="2349500"/>
            <a:ext cx="4200508" cy="3566469"/>
          </a:xfrm>
          <a:prstGeom prst="rect">
            <a:avLst/>
          </a:prstGeom>
        </p:spPr>
      </p:pic>
    </p:spTree>
    <p:extLst>
      <p:ext uri="{BB962C8B-B14F-4D97-AF65-F5344CB8AC3E}">
        <p14:creationId xmlns:p14="http://schemas.microsoft.com/office/powerpoint/2010/main" val="7627171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6" name="Image 5">
            <a:extLst>
              <a:ext uri="{FF2B5EF4-FFF2-40B4-BE49-F238E27FC236}">
                <a16:creationId xmlns:a16="http://schemas.microsoft.com/office/drawing/2014/main" id="{A8C5AAAE-AF4C-7074-7F4A-963D0D02EDC7}"/>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8" name="Image 7">
            <a:extLst>
              <a:ext uri="{FF2B5EF4-FFF2-40B4-BE49-F238E27FC236}">
                <a16:creationId xmlns:a16="http://schemas.microsoft.com/office/drawing/2014/main" id="{D7D55261-B391-9ACA-799B-F630912D4198}"/>
              </a:ext>
            </a:extLst>
          </p:cNvPr>
          <p:cNvPicPr>
            <a:picLocks noChangeAspect="1"/>
          </p:cNvPicPr>
          <p:nvPr/>
        </p:nvPicPr>
        <p:blipFill>
          <a:blip r:embed="rId3"/>
          <a:stretch>
            <a:fillRect/>
          </a:stretch>
        </p:blipFill>
        <p:spPr>
          <a:xfrm>
            <a:off x="4749800" y="2346142"/>
            <a:ext cx="4212701" cy="3621338"/>
          </a:xfrm>
          <a:prstGeom prst="rect">
            <a:avLst/>
          </a:prstGeom>
        </p:spPr>
      </p:pic>
    </p:spTree>
    <p:extLst>
      <p:ext uri="{BB962C8B-B14F-4D97-AF65-F5344CB8AC3E}">
        <p14:creationId xmlns:p14="http://schemas.microsoft.com/office/powerpoint/2010/main" val="3394965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86051ADF-D5F5-249A-0C8F-A7A567D5E88F}"/>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34DC984-E0B7-12A5-9ADC-3766D90C22D5}"/>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10001"/>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1CC4C08-03B9-9D8A-C481-9AD9198CD010}"/>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8" name="Image 7">
            <a:extLst>
              <a:ext uri="{FF2B5EF4-FFF2-40B4-BE49-F238E27FC236}">
                <a16:creationId xmlns:a16="http://schemas.microsoft.com/office/drawing/2014/main" id="{1DB27B8A-9291-24D9-217F-1D432954CDFA}"/>
              </a:ext>
            </a:extLst>
          </p:cNvPr>
          <p:cNvPicPr>
            <a:picLocks noChangeAspect="1"/>
          </p:cNvPicPr>
          <p:nvPr/>
        </p:nvPicPr>
        <p:blipFill>
          <a:blip r:embed="rId3"/>
          <a:stretch>
            <a:fillRect/>
          </a:stretch>
        </p:blipFill>
        <p:spPr>
          <a:xfrm>
            <a:off x="2514600" y="3175000"/>
            <a:ext cx="6311900" cy="3569712"/>
          </a:xfrm>
          <a:prstGeom prst="rect">
            <a:avLst/>
          </a:prstGeom>
        </p:spPr>
      </p:pic>
    </p:spTree>
    <p:extLst>
      <p:ext uri="{BB962C8B-B14F-4D97-AF65-F5344CB8AC3E}">
        <p14:creationId xmlns:p14="http://schemas.microsoft.com/office/powerpoint/2010/main" val="4030483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dirty="0">
                <a:latin typeface="Calibri" panose="020F0502020204030204" pitchFamily="34" charset="0"/>
              </a:rPr>
              <a:t>Fair Value
</a:t>
            </a:r>
            <a:r>
              <a:rPr lang="en-US" sz="2400" dirty="0" err="1">
                <a:latin typeface="Calibri" panose="020F0502020204030204" pitchFamily="34" charset="0"/>
              </a:rPr>
              <a:t>Intrinsec</a:t>
            </a:r>
            <a:r>
              <a:rPr lang="en-US" sz="2400" dirty="0">
                <a:latin typeface="Calibri" panose="020F0502020204030204" pitchFamily="34" charset="0"/>
              </a:rPr>
              <a:t>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10" name="Image 9">
            <a:extLst>
              <a:ext uri="{FF2B5EF4-FFF2-40B4-BE49-F238E27FC236}">
                <a16:creationId xmlns:a16="http://schemas.microsoft.com/office/drawing/2014/main" id="{FAB45DDE-07F0-CC71-B8D4-510DB6FC6320}"/>
              </a:ext>
            </a:extLst>
          </p:cNvPr>
          <p:cNvPicPr>
            <a:picLocks noChangeAspect="1"/>
          </p:cNvPicPr>
          <p:nvPr/>
        </p:nvPicPr>
        <p:blipFill>
          <a:blip r:embed="rId2"/>
          <a:stretch>
            <a:fillRect/>
          </a:stretch>
        </p:blipFill>
        <p:spPr>
          <a:xfrm>
            <a:off x="3785617" y="1148769"/>
            <a:ext cx="5001768" cy="1877896"/>
          </a:xfrm>
          <a:prstGeom prst="rect">
            <a:avLst/>
          </a:prstGeom>
        </p:spPr>
      </p:pic>
      <p:pic>
        <p:nvPicPr>
          <p:cNvPr id="11" name="Image 10">
            <a:extLst>
              <a:ext uri="{FF2B5EF4-FFF2-40B4-BE49-F238E27FC236}">
                <a16:creationId xmlns:a16="http://schemas.microsoft.com/office/drawing/2014/main" id="{A066D554-0D20-B512-D980-A7E3D2E2601C}"/>
              </a:ext>
            </a:extLst>
          </p:cNvPr>
          <p:cNvPicPr>
            <a:picLocks noChangeAspect="1"/>
          </p:cNvPicPr>
          <p:nvPr/>
        </p:nvPicPr>
        <p:blipFill>
          <a:blip r:embed="rId3"/>
          <a:stretch>
            <a:fillRect/>
          </a:stretch>
        </p:blipFill>
        <p:spPr>
          <a:xfrm>
            <a:off x="3785615" y="3114384"/>
            <a:ext cx="5001769" cy="1877896"/>
          </a:xfrm>
          <a:prstGeom prst="rect">
            <a:avLst/>
          </a:prstGeom>
        </p:spPr>
      </p:pic>
      <p:pic>
        <p:nvPicPr>
          <p:cNvPr id="12" name="Image 11">
            <a:extLst>
              <a:ext uri="{FF2B5EF4-FFF2-40B4-BE49-F238E27FC236}">
                <a16:creationId xmlns:a16="http://schemas.microsoft.com/office/drawing/2014/main" id="{38AED44B-D871-E593-F740-4B928254EE46}"/>
              </a:ext>
            </a:extLst>
          </p:cNvPr>
          <p:cNvPicPr>
            <a:picLocks noChangeAspect="1"/>
          </p:cNvPicPr>
          <p:nvPr/>
        </p:nvPicPr>
        <p:blipFill>
          <a:blip r:embed="rId4"/>
          <a:stretch>
            <a:fillRect/>
          </a:stretch>
        </p:blipFill>
        <p:spPr>
          <a:xfrm>
            <a:off x="3785614" y="5052897"/>
            <a:ext cx="5001770" cy="1691816"/>
          </a:xfrm>
          <a:prstGeom prst="rect">
            <a:avLst/>
          </a:prstGeom>
        </p:spPr>
      </p:pic>
    </p:spTree>
    <p:extLst>
      <p:ext uri="{BB962C8B-B14F-4D97-AF65-F5344CB8AC3E}">
        <p14:creationId xmlns:p14="http://schemas.microsoft.com/office/powerpoint/2010/main" val="1884679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B63AB92F-9338-D6E7-E743-17F5181C5C55}"/>
              </a:ext>
            </a:extLst>
          </p:cNvPr>
          <p:cNvPicPr>
            <a:picLocks noChangeAspect="1"/>
          </p:cNvPicPr>
          <p:nvPr/>
        </p:nvPicPr>
        <p:blipFill>
          <a:blip r:embed="rId2"/>
          <a:stretch>
            <a:fillRect/>
          </a:stretch>
        </p:blipFill>
        <p:spPr>
          <a:xfrm>
            <a:off x="180848" y="1603256"/>
            <a:ext cx="8636000" cy="4124344"/>
          </a:xfrm>
          <a:prstGeom prst="rect">
            <a:avLst/>
          </a:prstGeom>
        </p:spPr>
      </p:pic>
    </p:spTree>
    <p:extLst>
      <p:ext uri="{BB962C8B-B14F-4D97-AF65-F5344CB8AC3E}">
        <p14:creationId xmlns:p14="http://schemas.microsoft.com/office/powerpoint/2010/main" val="3946209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5682</TotalTime>
  <Words>689</Words>
  <Application>Microsoft Office PowerPoint</Application>
  <PresentationFormat>Affichage à l'écran (4:3)</PresentationFormat>
  <Paragraphs>70</Paragraphs>
  <Slides>17</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17</vt:i4>
      </vt:variant>
    </vt:vector>
  </HeadingPairs>
  <TitlesOfParts>
    <vt:vector size="24"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EURUSD - FY July 21-June 22</vt:lpstr>
      <vt:lpstr>EURUSD - FY July 22-June 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Miguel De Sousa</cp:lastModifiedBy>
  <cp:revision>697</cp:revision>
  <cp:lastPrinted>2012-02-01T10:00:25Z</cp:lastPrinted>
  <dcterms:created xsi:type="dcterms:W3CDTF">2010-04-23T15:09:35Z</dcterms:created>
  <dcterms:modified xsi:type="dcterms:W3CDTF">2022-05-05T14:11:26Z</dcterms:modified>
</cp:coreProperties>
</file>