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505" r:id="rId8"/>
    <p:sldId id="504" r:id="rId9"/>
    <p:sldId id="503" r:id="rId10"/>
    <p:sldId id="470" r:id="rId11"/>
    <p:sldId id="459" r:id="rId12"/>
    <p:sldId id="497" r:id="rId13"/>
    <p:sldId id="499" r:id="rId14"/>
    <p:sldId id="500" r:id="rId15"/>
    <p:sldId id="501" r:id="rId16"/>
    <p:sldId id="502" r:id="rId17"/>
    <p:sldId id="398" r:id="rId18"/>
    <p:sldId id="399"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08/06/2022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6/8/2022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6/8/2022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6/8/2022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6/8/2022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6/8/2022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6/8/2022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6/8/2022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6/8/2022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6/8/2022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6/8/2022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6/8/2022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6/8/2022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6/8/2022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6/8/2022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6/8/2022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6/8/2022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31/05/2022</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DEE85F84-5BAE-8646-D4E5-BEA7D939457C}"/>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514167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2DBBAFF6-662E-B324-781E-0A9AD1C03252}"/>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762791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6" name="Image 5">
            <a:extLst>
              <a:ext uri="{FF2B5EF4-FFF2-40B4-BE49-F238E27FC236}">
                <a16:creationId xmlns:a16="http://schemas.microsoft.com/office/drawing/2014/main" id="{95291491-BB5E-A908-639C-2BC1585DFA0D}"/>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C71F4507-FD18-16EA-91FE-D8F98262D3AE}"/>
              </a:ext>
            </a:extLst>
          </p:cNvPr>
          <p:cNvPicPr>
            <a:picLocks noChangeAspect="1"/>
          </p:cNvPicPr>
          <p:nvPr/>
        </p:nvPicPr>
        <p:blipFill>
          <a:blip r:embed="rId3"/>
          <a:stretch>
            <a:fillRect/>
          </a:stretch>
        </p:blipFill>
        <p:spPr>
          <a:xfrm>
            <a:off x="4754008" y="2346142"/>
            <a:ext cx="4200508" cy="3566469"/>
          </a:xfrm>
          <a:prstGeom prst="rect">
            <a:avLst/>
          </a:prstGeom>
        </p:spPr>
      </p:pic>
    </p:spTree>
    <p:extLst>
      <p:ext uri="{BB962C8B-B14F-4D97-AF65-F5344CB8AC3E}">
        <p14:creationId xmlns:p14="http://schemas.microsoft.com/office/powerpoint/2010/main" val="3072298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6" name="Image 5">
            <a:extLst>
              <a:ext uri="{FF2B5EF4-FFF2-40B4-BE49-F238E27FC236}">
                <a16:creationId xmlns:a16="http://schemas.microsoft.com/office/drawing/2014/main" id="{AFF32797-642A-AF7B-5BE1-C7798BF97E12}"/>
              </a:ext>
            </a:extLst>
          </p:cNvPr>
          <p:cNvPicPr>
            <a:picLocks noChangeAspect="1"/>
          </p:cNvPicPr>
          <p:nvPr/>
        </p:nvPicPr>
        <p:blipFill>
          <a:blip r:embed="rId2"/>
          <a:stretch>
            <a:fillRect/>
          </a:stretch>
        </p:blipFill>
        <p:spPr>
          <a:xfrm>
            <a:off x="236220" y="2346142"/>
            <a:ext cx="4200508" cy="3572566"/>
          </a:xfrm>
          <a:prstGeom prst="rect">
            <a:avLst/>
          </a:prstGeom>
        </p:spPr>
      </p:pic>
      <p:pic>
        <p:nvPicPr>
          <p:cNvPr id="8" name="Image 7">
            <a:extLst>
              <a:ext uri="{FF2B5EF4-FFF2-40B4-BE49-F238E27FC236}">
                <a16:creationId xmlns:a16="http://schemas.microsoft.com/office/drawing/2014/main" id="{B34B49DF-2308-2834-9970-E6A1CC311C1E}"/>
              </a:ext>
            </a:extLst>
          </p:cNvPr>
          <p:cNvPicPr>
            <a:picLocks noChangeAspect="1"/>
          </p:cNvPicPr>
          <p:nvPr/>
        </p:nvPicPr>
        <p:blipFill>
          <a:blip r:embed="rId3"/>
          <a:stretch>
            <a:fillRect/>
          </a:stretch>
        </p:blipFill>
        <p:spPr>
          <a:xfrm>
            <a:off x="4749800" y="2346142"/>
            <a:ext cx="4200508" cy="3566469"/>
          </a:xfrm>
          <a:prstGeom prst="rect">
            <a:avLst/>
          </a:prstGeom>
        </p:spPr>
      </p:pic>
    </p:spTree>
    <p:extLst>
      <p:ext uri="{BB962C8B-B14F-4D97-AF65-F5344CB8AC3E}">
        <p14:creationId xmlns:p14="http://schemas.microsoft.com/office/powerpoint/2010/main" val="2307938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6" name="Image 5">
            <a:extLst>
              <a:ext uri="{FF2B5EF4-FFF2-40B4-BE49-F238E27FC236}">
                <a16:creationId xmlns:a16="http://schemas.microsoft.com/office/drawing/2014/main" id="{5FB7D381-659F-FCB9-4C1D-F1D34E08B516}"/>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12895100-B808-132C-5007-1B6C582F0FDF}"/>
              </a:ext>
            </a:extLst>
          </p:cNvPr>
          <p:cNvPicPr>
            <a:picLocks noChangeAspect="1"/>
          </p:cNvPicPr>
          <p:nvPr/>
        </p:nvPicPr>
        <p:blipFill>
          <a:blip r:embed="rId3"/>
          <a:stretch>
            <a:fillRect/>
          </a:stretch>
        </p:blipFill>
        <p:spPr>
          <a:xfrm>
            <a:off x="4749800" y="2349500"/>
            <a:ext cx="4200508" cy="3566469"/>
          </a:xfrm>
          <a:prstGeom prst="rect">
            <a:avLst/>
          </a:prstGeom>
        </p:spPr>
      </p:pic>
    </p:spTree>
    <p:extLst>
      <p:ext uri="{BB962C8B-B14F-4D97-AF65-F5344CB8AC3E}">
        <p14:creationId xmlns:p14="http://schemas.microsoft.com/office/powerpoint/2010/main" val="4023378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6" name="Image 5">
            <a:extLst>
              <a:ext uri="{FF2B5EF4-FFF2-40B4-BE49-F238E27FC236}">
                <a16:creationId xmlns:a16="http://schemas.microsoft.com/office/drawing/2014/main" id="{BA3410FF-E701-D5E1-175A-0BE90C506159}"/>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2F2D75FD-A773-6B48-632C-F36E5E712081}"/>
              </a:ext>
            </a:extLst>
          </p:cNvPr>
          <p:cNvPicPr>
            <a:picLocks noChangeAspect="1"/>
          </p:cNvPicPr>
          <p:nvPr/>
        </p:nvPicPr>
        <p:blipFill>
          <a:blip r:embed="rId3"/>
          <a:stretch>
            <a:fillRect/>
          </a:stretch>
        </p:blipFill>
        <p:spPr>
          <a:xfrm>
            <a:off x="4749800" y="2346142"/>
            <a:ext cx="4212701" cy="3621338"/>
          </a:xfrm>
          <a:prstGeom prst="rect">
            <a:avLst/>
          </a:prstGeom>
        </p:spPr>
      </p:pic>
    </p:spTree>
    <p:extLst>
      <p:ext uri="{BB962C8B-B14F-4D97-AF65-F5344CB8AC3E}">
        <p14:creationId xmlns:p14="http://schemas.microsoft.com/office/powerpoint/2010/main" val="2952254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C4893AD-6C4A-CB5E-6A93-36455A039855}"/>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A826D12-544C-2721-BA41-41BC7E6A62A5}"/>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608A5E19-C663-8A64-CCCD-10BB451887B5}"/>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3" name="Image 2">
            <a:extLst>
              <a:ext uri="{FF2B5EF4-FFF2-40B4-BE49-F238E27FC236}">
                <a16:creationId xmlns:a16="http://schemas.microsoft.com/office/drawing/2014/main" id="{4667FDB1-83FD-EAEE-D181-13AD7BED28AE}"/>
              </a:ext>
            </a:extLst>
          </p:cNvPr>
          <p:cNvPicPr>
            <a:picLocks noChangeAspect="1"/>
          </p:cNvPicPr>
          <p:nvPr/>
        </p:nvPicPr>
        <p:blipFill>
          <a:blip r:embed="rId3"/>
          <a:stretch>
            <a:fillRect/>
          </a:stretch>
        </p:blipFill>
        <p:spPr>
          <a:xfrm>
            <a:off x="2898648" y="3188135"/>
            <a:ext cx="6117411" cy="3556577"/>
          </a:xfrm>
          <a:prstGeom prst="rect">
            <a:avLst/>
          </a:prstGeom>
        </p:spPr>
      </p:pic>
    </p:spTree>
    <p:extLst>
      <p:ext uri="{BB962C8B-B14F-4D97-AF65-F5344CB8AC3E}">
        <p14:creationId xmlns:p14="http://schemas.microsoft.com/office/powerpoint/2010/main" val="1893791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7" name="Image 6">
            <a:extLst>
              <a:ext uri="{FF2B5EF4-FFF2-40B4-BE49-F238E27FC236}">
                <a16:creationId xmlns:a16="http://schemas.microsoft.com/office/drawing/2014/main" id="{66980092-C3AE-90B7-A1BA-730EB3EFBF20}"/>
              </a:ext>
            </a:extLst>
          </p:cNvPr>
          <p:cNvPicPr>
            <a:picLocks noChangeAspect="1"/>
          </p:cNvPicPr>
          <p:nvPr/>
        </p:nvPicPr>
        <p:blipFill>
          <a:blip r:embed="rId2"/>
          <a:stretch>
            <a:fillRect/>
          </a:stretch>
        </p:blipFill>
        <p:spPr>
          <a:xfrm>
            <a:off x="3718233" y="1102303"/>
            <a:ext cx="4654357" cy="1800041"/>
          </a:xfrm>
          <a:prstGeom prst="rect">
            <a:avLst/>
          </a:prstGeom>
        </p:spPr>
      </p:pic>
      <p:pic>
        <p:nvPicPr>
          <p:cNvPr id="9" name="Image 8">
            <a:extLst>
              <a:ext uri="{FF2B5EF4-FFF2-40B4-BE49-F238E27FC236}">
                <a16:creationId xmlns:a16="http://schemas.microsoft.com/office/drawing/2014/main" id="{FCB02D64-C791-9779-20FD-0DD7B4483AEC}"/>
              </a:ext>
            </a:extLst>
          </p:cNvPr>
          <p:cNvPicPr>
            <a:picLocks noChangeAspect="1"/>
          </p:cNvPicPr>
          <p:nvPr/>
        </p:nvPicPr>
        <p:blipFill>
          <a:blip r:embed="rId3"/>
          <a:stretch>
            <a:fillRect/>
          </a:stretch>
        </p:blipFill>
        <p:spPr>
          <a:xfrm>
            <a:off x="3718233" y="3001782"/>
            <a:ext cx="4654358" cy="1801367"/>
          </a:xfrm>
          <a:prstGeom prst="rect">
            <a:avLst/>
          </a:prstGeom>
        </p:spPr>
      </p:pic>
      <p:pic>
        <p:nvPicPr>
          <p:cNvPr id="10" name="Image 9">
            <a:extLst>
              <a:ext uri="{FF2B5EF4-FFF2-40B4-BE49-F238E27FC236}">
                <a16:creationId xmlns:a16="http://schemas.microsoft.com/office/drawing/2014/main" id="{E994236E-238F-0612-92CC-C0032209FE1F}"/>
              </a:ext>
            </a:extLst>
          </p:cNvPr>
          <p:cNvPicPr>
            <a:picLocks noChangeAspect="1"/>
          </p:cNvPicPr>
          <p:nvPr/>
        </p:nvPicPr>
        <p:blipFill>
          <a:blip r:embed="rId4"/>
          <a:stretch>
            <a:fillRect/>
          </a:stretch>
        </p:blipFill>
        <p:spPr>
          <a:xfrm>
            <a:off x="3718233" y="4902587"/>
            <a:ext cx="4654358" cy="1801367"/>
          </a:xfrm>
          <a:prstGeom prst="rect">
            <a:avLst/>
          </a:prstGeom>
        </p:spPr>
      </p:pic>
    </p:spTree>
    <p:extLst>
      <p:ext uri="{BB962C8B-B14F-4D97-AF65-F5344CB8AC3E}">
        <p14:creationId xmlns:p14="http://schemas.microsoft.com/office/powerpoint/2010/main" val="981792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E3A2478-5D7B-0698-8652-F0DE1EA057DB}"/>
              </a:ext>
            </a:extLst>
          </p:cNvPr>
          <p:cNvPicPr>
            <a:picLocks noChangeAspect="1"/>
          </p:cNvPicPr>
          <p:nvPr/>
        </p:nvPicPr>
        <p:blipFill>
          <a:blip r:embed="rId2"/>
          <a:stretch>
            <a:fillRect/>
          </a:stretch>
        </p:blipFill>
        <p:spPr>
          <a:xfrm>
            <a:off x="254000" y="1603256"/>
            <a:ext cx="8636000" cy="4124344"/>
          </a:xfrm>
          <a:prstGeom prst="rect">
            <a:avLst/>
          </a:prstGeom>
        </p:spPr>
      </p:pic>
    </p:spTree>
    <p:extLst>
      <p:ext uri="{BB962C8B-B14F-4D97-AF65-F5344CB8AC3E}">
        <p14:creationId xmlns:p14="http://schemas.microsoft.com/office/powerpoint/2010/main" val="2302344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689</Words>
  <Application>Microsoft Office PowerPoint</Application>
  <PresentationFormat>Affichage à l'écran (4:3)</PresentationFormat>
  <Paragraphs>70</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EURUSD - FY July 22-June 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697</cp:revision>
  <cp:lastPrinted>2012-02-01T10:00:25Z</cp:lastPrinted>
  <dcterms:created xsi:type="dcterms:W3CDTF">2010-04-23T15:09:35Z</dcterms:created>
  <dcterms:modified xsi:type="dcterms:W3CDTF">2022-06-08T14:33:43Z</dcterms:modified>
</cp:coreProperties>
</file>