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66" r:id="rId4"/>
    <p:sldId id="476" r:id="rId5"/>
    <p:sldId id="493" r:id="rId6"/>
    <p:sldId id="494" r:id="rId7"/>
    <p:sldId id="505" r:id="rId8"/>
    <p:sldId id="504" r:id="rId9"/>
    <p:sldId id="503" r:id="rId10"/>
    <p:sldId id="470" r:id="rId11"/>
    <p:sldId id="459" r:id="rId12"/>
    <p:sldId id="497" r:id="rId13"/>
    <p:sldId id="499" r:id="rId14"/>
    <p:sldId id="500" r:id="rId15"/>
    <p:sldId id="501" r:id="rId16"/>
    <p:sldId id="502" r:id="rId17"/>
    <p:sldId id="398" r:id="rId18"/>
    <p:sldId id="399"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12/07/2022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B85F368-5040-2B9C-D0B0-241C5ED2E540}"/>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64390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C709E58-51D9-2ECB-A610-C0B83047511C}"/>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3011051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75571534-0BCA-BB6B-D8FE-43115FE5D74E}"/>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65457240-2842-0CD7-0A74-CA3D1931CCD4}"/>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1317458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6" name="Image 5">
            <a:extLst>
              <a:ext uri="{FF2B5EF4-FFF2-40B4-BE49-F238E27FC236}">
                <a16:creationId xmlns:a16="http://schemas.microsoft.com/office/drawing/2014/main" id="{5FE7C595-D784-D537-BDEB-9B0E897A59AF}"/>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22CC32E8-9C88-172D-A47B-9C0BDC44AD52}"/>
              </a:ext>
            </a:extLst>
          </p:cNvPr>
          <p:cNvPicPr>
            <a:picLocks noChangeAspect="1"/>
          </p:cNvPicPr>
          <p:nvPr/>
        </p:nvPicPr>
        <p:blipFill>
          <a:blip r:embed="rId3"/>
          <a:stretch>
            <a:fillRect/>
          </a:stretch>
        </p:blipFill>
        <p:spPr>
          <a:xfrm>
            <a:off x="4754008" y="2349500"/>
            <a:ext cx="4200508" cy="3566469"/>
          </a:xfrm>
          <a:prstGeom prst="rect">
            <a:avLst/>
          </a:prstGeom>
        </p:spPr>
      </p:pic>
    </p:spTree>
    <p:extLst>
      <p:ext uri="{BB962C8B-B14F-4D97-AF65-F5344CB8AC3E}">
        <p14:creationId xmlns:p14="http://schemas.microsoft.com/office/powerpoint/2010/main" val="524492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6" name="Image 5">
            <a:extLst>
              <a:ext uri="{FF2B5EF4-FFF2-40B4-BE49-F238E27FC236}">
                <a16:creationId xmlns:a16="http://schemas.microsoft.com/office/drawing/2014/main" id="{0B787CB2-1233-A3C9-140A-699BFE886BC4}"/>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159FA19B-B855-5F57-D669-D77FB21BB2ED}"/>
              </a:ext>
            </a:extLst>
          </p:cNvPr>
          <p:cNvPicPr>
            <a:picLocks noChangeAspect="1"/>
          </p:cNvPicPr>
          <p:nvPr/>
        </p:nvPicPr>
        <p:blipFill>
          <a:blip r:embed="rId3"/>
          <a:stretch>
            <a:fillRect/>
          </a:stretch>
        </p:blipFill>
        <p:spPr>
          <a:xfrm>
            <a:off x="4703064" y="2349500"/>
            <a:ext cx="4200508" cy="3566469"/>
          </a:xfrm>
          <a:prstGeom prst="rect">
            <a:avLst/>
          </a:prstGeom>
        </p:spPr>
      </p:pic>
    </p:spTree>
    <p:extLst>
      <p:ext uri="{BB962C8B-B14F-4D97-AF65-F5344CB8AC3E}">
        <p14:creationId xmlns:p14="http://schemas.microsoft.com/office/powerpoint/2010/main" val="1604430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6" name="Image 5">
            <a:extLst>
              <a:ext uri="{FF2B5EF4-FFF2-40B4-BE49-F238E27FC236}">
                <a16:creationId xmlns:a16="http://schemas.microsoft.com/office/drawing/2014/main" id="{BCF22220-3047-9CC6-C3A5-8FB11B8375F0}"/>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E3880974-570F-F759-1524-C761D80EA6C3}"/>
              </a:ext>
            </a:extLst>
          </p:cNvPr>
          <p:cNvPicPr>
            <a:picLocks noChangeAspect="1"/>
          </p:cNvPicPr>
          <p:nvPr/>
        </p:nvPicPr>
        <p:blipFill>
          <a:blip r:embed="rId3"/>
          <a:stretch>
            <a:fillRect/>
          </a:stretch>
        </p:blipFill>
        <p:spPr>
          <a:xfrm>
            <a:off x="4758944" y="2349500"/>
            <a:ext cx="4206605" cy="3554276"/>
          </a:xfrm>
          <a:prstGeom prst="rect">
            <a:avLst/>
          </a:prstGeom>
        </p:spPr>
      </p:pic>
    </p:spTree>
    <p:extLst>
      <p:ext uri="{BB962C8B-B14F-4D97-AF65-F5344CB8AC3E}">
        <p14:creationId xmlns:p14="http://schemas.microsoft.com/office/powerpoint/2010/main" val="1656506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1A68436-D3C6-C8A7-5A46-97FE4CDC6FA3}"/>
              </a:ext>
            </a:extLst>
          </p:cNvPr>
          <p:cNvPicPr>
            <a:picLocks noChangeAspect="1"/>
          </p:cNvPicPr>
          <p:nvPr/>
        </p:nvPicPr>
        <p:blipFill>
          <a:blip r:embed="rId2"/>
          <a:stretch>
            <a:fillRect/>
          </a:stretch>
        </p:blipFill>
        <p:spPr>
          <a:xfrm>
            <a:off x="33337" y="1588349"/>
            <a:ext cx="9077325"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FE18985-8F18-61A1-D5F9-C22298595CD1}"/>
              </a:ext>
            </a:extLst>
          </p:cNvPr>
          <p:cNvPicPr>
            <a:picLocks noChangeAspect="1"/>
          </p:cNvPicPr>
          <p:nvPr/>
        </p:nvPicPr>
        <p:blipFill>
          <a:blip r:embed="rId2"/>
          <a:stretch>
            <a:fillRect/>
          </a:stretch>
        </p:blipFill>
        <p:spPr>
          <a:xfrm>
            <a:off x="127000" y="1295607"/>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12E017C-C7C1-D619-A297-92D14B2FDE1F}"/>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3" name="Image 2">
            <a:extLst>
              <a:ext uri="{FF2B5EF4-FFF2-40B4-BE49-F238E27FC236}">
                <a16:creationId xmlns:a16="http://schemas.microsoft.com/office/drawing/2014/main" id="{455F7B67-7402-26DA-FB38-5F00784B634D}"/>
              </a:ext>
            </a:extLst>
          </p:cNvPr>
          <p:cNvPicPr>
            <a:picLocks noChangeAspect="1"/>
          </p:cNvPicPr>
          <p:nvPr/>
        </p:nvPicPr>
        <p:blipFill>
          <a:blip r:embed="rId3"/>
          <a:stretch>
            <a:fillRect/>
          </a:stretch>
        </p:blipFill>
        <p:spPr>
          <a:xfrm>
            <a:off x="2953512" y="3188135"/>
            <a:ext cx="6044560" cy="3510337"/>
          </a:xfrm>
          <a:prstGeom prst="rect">
            <a:avLst/>
          </a:prstGeom>
        </p:spPr>
      </p:pic>
    </p:spTree>
    <p:extLst>
      <p:ext uri="{BB962C8B-B14F-4D97-AF65-F5344CB8AC3E}">
        <p14:creationId xmlns:p14="http://schemas.microsoft.com/office/powerpoint/2010/main" val="1715394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dirty="0">
                <a:latin typeface="Calibri" panose="020F0502020204030204" pitchFamily="34" charset="0"/>
              </a:rPr>
              <a:t>Fair Value
</a:t>
            </a:r>
            <a:r>
              <a:rPr lang="en-US" sz="2400" dirty="0" err="1">
                <a:latin typeface="Calibri" panose="020F0502020204030204" pitchFamily="34" charset="0"/>
              </a:rPr>
              <a:t>Intrinsec</a:t>
            </a:r>
            <a:r>
              <a:rPr lang="en-US" sz="2400" dirty="0">
                <a:latin typeface="Calibri" panose="020F0502020204030204" pitchFamily="34" charset="0"/>
              </a:rPr>
              <a:t>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6" name="Image 5">
            <a:extLst>
              <a:ext uri="{FF2B5EF4-FFF2-40B4-BE49-F238E27FC236}">
                <a16:creationId xmlns:a16="http://schemas.microsoft.com/office/drawing/2014/main" id="{30F18B92-5F2D-AEB0-BAA7-F22785CD0209}"/>
              </a:ext>
            </a:extLst>
          </p:cNvPr>
          <p:cNvPicPr>
            <a:picLocks noChangeAspect="1"/>
          </p:cNvPicPr>
          <p:nvPr/>
        </p:nvPicPr>
        <p:blipFill>
          <a:blip r:embed="rId2"/>
          <a:stretch>
            <a:fillRect/>
          </a:stretch>
        </p:blipFill>
        <p:spPr>
          <a:xfrm>
            <a:off x="4445000" y="5080000"/>
            <a:ext cx="3927590" cy="1651000"/>
          </a:xfrm>
          <a:prstGeom prst="rect">
            <a:avLst/>
          </a:prstGeom>
        </p:spPr>
      </p:pic>
      <p:pic>
        <p:nvPicPr>
          <p:cNvPr id="8" name="Image 7">
            <a:extLst>
              <a:ext uri="{FF2B5EF4-FFF2-40B4-BE49-F238E27FC236}">
                <a16:creationId xmlns:a16="http://schemas.microsoft.com/office/drawing/2014/main" id="{38D8801E-03B8-A7E9-68F2-5F696F8D464A}"/>
              </a:ext>
            </a:extLst>
          </p:cNvPr>
          <p:cNvPicPr>
            <a:picLocks noChangeAspect="1"/>
          </p:cNvPicPr>
          <p:nvPr/>
        </p:nvPicPr>
        <p:blipFill>
          <a:blip r:embed="rId3"/>
          <a:stretch>
            <a:fillRect/>
          </a:stretch>
        </p:blipFill>
        <p:spPr>
          <a:xfrm>
            <a:off x="4202879" y="1106984"/>
            <a:ext cx="4479049" cy="1864398"/>
          </a:xfrm>
          <a:prstGeom prst="rect">
            <a:avLst/>
          </a:prstGeom>
        </p:spPr>
      </p:pic>
      <p:pic>
        <p:nvPicPr>
          <p:cNvPr id="10" name="Image 9">
            <a:extLst>
              <a:ext uri="{FF2B5EF4-FFF2-40B4-BE49-F238E27FC236}">
                <a16:creationId xmlns:a16="http://schemas.microsoft.com/office/drawing/2014/main" id="{4F265A5B-1F8C-123A-C742-7DE9BD51D393}"/>
              </a:ext>
            </a:extLst>
          </p:cNvPr>
          <p:cNvPicPr>
            <a:picLocks noChangeAspect="1"/>
          </p:cNvPicPr>
          <p:nvPr/>
        </p:nvPicPr>
        <p:blipFill>
          <a:blip r:embed="rId4"/>
          <a:stretch>
            <a:fillRect/>
          </a:stretch>
        </p:blipFill>
        <p:spPr>
          <a:xfrm>
            <a:off x="4202879" y="3007363"/>
            <a:ext cx="4476273" cy="1870748"/>
          </a:xfrm>
          <a:prstGeom prst="rect">
            <a:avLst/>
          </a:prstGeom>
        </p:spPr>
      </p:pic>
      <p:pic>
        <p:nvPicPr>
          <p:cNvPr id="11" name="Image 10">
            <a:extLst>
              <a:ext uri="{FF2B5EF4-FFF2-40B4-BE49-F238E27FC236}">
                <a16:creationId xmlns:a16="http://schemas.microsoft.com/office/drawing/2014/main" id="{0D694DB6-EFCD-9F6F-2C08-C95BC0106EE2}"/>
              </a:ext>
            </a:extLst>
          </p:cNvPr>
          <p:cNvPicPr>
            <a:picLocks noChangeAspect="1"/>
          </p:cNvPicPr>
          <p:nvPr/>
        </p:nvPicPr>
        <p:blipFill>
          <a:blip r:embed="rId5"/>
          <a:stretch>
            <a:fillRect/>
          </a:stretch>
        </p:blipFill>
        <p:spPr>
          <a:xfrm>
            <a:off x="4202880" y="4926040"/>
            <a:ext cx="4476272" cy="1882120"/>
          </a:xfrm>
          <a:prstGeom prst="rect">
            <a:avLst/>
          </a:prstGeom>
        </p:spPr>
      </p:pic>
    </p:spTree>
    <p:extLst>
      <p:ext uri="{BB962C8B-B14F-4D97-AF65-F5344CB8AC3E}">
        <p14:creationId xmlns:p14="http://schemas.microsoft.com/office/powerpoint/2010/main" val="238649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485A0B9-33F0-80C7-4A90-3C508B2603A2}"/>
              </a:ext>
            </a:extLst>
          </p:cNvPr>
          <p:cNvPicPr>
            <a:picLocks noChangeAspect="1"/>
          </p:cNvPicPr>
          <p:nvPr/>
        </p:nvPicPr>
        <p:blipFill>
          <a:blip r:embed="rId2"/>
          <a:stretch>
            <a:fillRect/>
          </a:stretch>
        </p:blipFill>
        <p:spPr>
          <a:xfrm>
            <a:off x="254000" y="1779028"/>
            <a:ext cx="8636000" cy="4124344"/>
          </a:xfrm>
          <a:prstGeom prst="rect">
            <a:avLst/>
          </a:prstGeom>
        </p:spPr>
      </p:pic>
    </p:spTree>
    <p:extLst>
      <p:ext uri="{BB962C8B-B14F-4D97-AF65-F5344CB8AC3E}">
        <p14:creationId xmlns:p14="http://schemas.microsoft.com/office/powerpoint/2010/main" val="1851211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5696</TotalTime>
  <Words>689</Words>
  <Application>Microsoft Office PowerPoint</Application>
  <PresentationFormat>Affichage à l'écran (4:3)</PresentationFormat>
  <Paragraphs>70</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697</cp:revision>
  <cp:lastPrinted>2012-02-01T10:00:25Z</cp:lastPrinted>
  <dcterms:created xsi:type="dcterms:W3CDTF">2010-04-23T15:09:35Z</dcterms:created>
  <dcterms:modified xsi:type="dcterms:W3CDTF">2022-07-12T11:55:37Z</dcterms:modified>
</cp:coreProperties>
</file>