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66" r:id="rId4"/>
    <p:sldId id="476" r:id="rId5"/>
    <p:sldId id="493" r:id="rId6"/>
    <p:sldId id="494" r:id="rId7"/>
    <p:sldId id="505" r:id="rId8"/>
    <p:sldId id="504" r:id="rId9"/>
    <p:sldId id="503" r:id="rId10"/>
    <p:sldId id="470" r:id="rId11"/>
    <p:sldId id="459" r:id="rId12"/>
    <p:sldId id="497" r:id="rId13"/>
    <p:sldId id="499" r:id="rId14"/>
    <p:sldId id="500" r:id="rId15"/>
    <p:sldId id="501" r:id="rId16"/>
    <p:sldId id="502" r:id="rId17"/>
    <p:sldId id="398" r:id="rId18"/>
    <p:sldId id="399"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22/09/2022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9/22/2022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9/22/2022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9/22/2022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9/22/2022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9/22/2022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9/22/2022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9/22/2022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9/22/2022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9/22/2022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9/22/2022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9/22/2022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9/22/2022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9/22/2022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9/22/2022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9/22/2022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9/22/2022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9/22/2022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9/22/2022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9/22/2022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31/08/2022</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CBF7CB14-ECD3-F07F-6979-711AFB9B14AF}"/>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1201222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DE520D3E-5A2D-90C9-CE48-0DF7A6E61707}"/>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452416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3" name="EURUSD_ImageALLOC">
            <a:extLst>
              <a:ext uri="{FF2B5EF4-FFF2-40B4-BE49-F238E27FC236}">
                <a16:creationId xmlns:a16="http://schemas.microsoft.com/office/drawing/2014/main" id="{4BD49E02-4942-E268-B950-793A26845864}"/>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7" name="Image 6">
            <a:extLst>
              <a:ext uri="{FF2B5EF4-FFF2-40B4-BE49-F238E27FC236}">
                <a16:creationId xmlns:a16="http://schemas.microsoft.com/office/drawing/2014/main" id="{98ABA3E9-EDCC-BEBB-43F3-6AD98AC4FC0E}"/>
              </a:ext>
            </a:extLst>
          </p:cNvPr>
          <p:cNvPicPr>
            <a:picLocks noChangeAspect="1"/>
          </p:cNvPicPr>
          <p:nvPr/>
        </p:nvPicPr>
        <p:blipFill>
          <a:blip r:embed="rId3"/>
          <a:stretch>
            <a:fillRect/>
          </a:stretch>
        </p:blipFill>
        <p:spPr>
          <a:xfrm>
            <a:off x="4703066" y="2349500"/>
            <a:ext cx="4200508" cy="3566469"/>
          </a:xfrm>
          <a:prstGeom prst="rect">
            <a:avLst/>
          </a:prstGeom>
        </p:spPr>
      </p:pic>
    </p:spTree>
    <p:extLst>
      <p:ext uri="{BB962C8B-B14F-4D97-AF65-F5344CB8AC3E}">
        <p14:creationId xmlns:p14="http://schemas.microsoft.com/office/powerpoint/2010/main" val="3056066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FD7524FF-833A-C9B2-45C9-A9EBF4A5B20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C5C57CA9-8510-E2D3-8CFD-738E31CC56B4}"/>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1224828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1E7114BD-12C7-C2EB-6A94-8611E112138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1157E400-8DC9-8FDA-CE44-6CEDF9782BF8}"/>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357841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3" name="EURUSD_ImageALLOC">
            <a:extLst>
              <a:ext uri="{FF2B5EF4-FFF2-40B4-BE49-F238E27FC236}">
                <a16:creationId xmlns:a16="http://schemas.microsoft.com/office/drawing/2014/main" id="{C363C146-F918-1CED-F454-E5C63FA53522}"/>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6723DBCE-EB14-A565-4E91-431DD5CBC424}"/>
              </a:ext>
            </a:extLst>
          </p:cNvPr>
          <p:cNvPicPr>
            <a:picLocks noChangeAspect="1"/>
          </p:cNvPicPr>
          <p:nvPr/>
        </p:nvPicPr>
        <p:blipFill>
          <a:blip r:embed="rId3"/>
          <a:stretch>
            <a:fillRect/>
          </a:stretch>
        </p:blipFill>
        <p:spPr>
          <a:xfrm>
            <a:off x="4703066" y="2349500"/>
            <a:ext cx="4200508" cy="3566469"/>
          </a:xfrm>
          <a:prstGeom prst="rect">
            <a:avLst/>
          </a:prstGeom>
        </p:spPr>
      </p:pic>
    </p:spTree>
    <p:extLst>
      <p:ext uri="{BB962C8B-B14F-4D97-AF65-F5344CB8AC3E}">
        <p14:creationId xmlns:p14="http://schemas.microsoft.com/office/powerpoint/2010/main" val="692931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3072DC89-FDF5-3B9C-E695-39553D631DD9}"/>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DC6457C-D9A6-C953-BC49-3C0B5B6045E7}"/>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A1F68A2-41DA-D810-F999-7C48FD474416}"/>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8" name="Image 7">
            <a:extLst>
              <a:ext uri="{FF2B5EF4-FFF2-40B4-BE49-F238E27FC236}">
                <a16:creationId xmlns:a16="http://schemas.microsoft.com/office/drawing/2014/main" id="{079FA240-5D89-438D-A96D-16EFB2E192AF}"/>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3075522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8" name="Image 7">
            <a:extLst>
              <a:ext uri="{FF2B5EF4-FFF2-40B4-BE49-F238E27FC236}">
                <a16:creationId xmlns:a16="http://schemas.microsoft.com/office/drawing/2014/main" id="{057682BA-0970-DB11-9A15-74657A8C41EF}"/>
              </a:ext>
            </a:extLst>
          </p:cNvPr>
          <p:cNvPicPr>
            <a:picLocks noChangeAspect="1"/>
          </p:cNvPicPr>
          <p:nvPr/>
        </p:nvPicPr>
        <p:blipFill>
          <a:blip r:embed="rId2"/>
          <a:stretch>
            <a:fillRect/>
          </a:stretch>
        </p:blipFill>
        <p:spPr>
          <a:xfrm>
            <a:off x="4444999" y="1270000"/>
            <a:ext cx="3950465" cy="1651000"/>
          </a:xfrm>
          <a:prstGeom prst="rect">
            <a:avLst/>
          </a:prstGeom>
        </p:spPr>
      </p:pic>
      <p:pic>
        <p:nvPicPr>
          <p:cNvPr id="10" name="Image 9">
            <a:extLst>
              <a:ext uri="{FF2B5EF4-FFF2-40B4-BE49-F238E27FC236}">
                <a16:creationId xmlns:a16="http://schemas.microsoft.com/office/drawing/2014/main" id="{1BA73D1D-992E-51A9-14E1-88ADF95DD3E8}"/>
              </a:ext>
            </a:extLst>
          </p:cNvPr>
          <p:cNvPicPr>
            <a:picLocks noChangeAspect="1"/>
          </p:cNvPicPr>
          <p:nvPr/>
        </p:nvPicPr>
        <p:blipFill>
          <a:blip r:embed="rId3"/>
          <a:stretch>
            <a:fillRect/>
          </a:stretch>
        </p:blipFill>
        <p:spPr>
          <a:xfrm>
            <a:off x="4445000" y="3175000"/>
            <a:ext cx="3950464" cy="1651000"/>
          </a:xfrm>
          <a:prstGeom prst="rect">
            <a:avLst/>
          </a:prstGeom>
        </p:spPr>
      </p:pic>
      <p:pic>
        <p:nvPicPr>
          <p:cNvPr id="12" name="Image 11">
            <a:extLst>
              <a:ext uri="{FF2B5EF4-FFF2-40B4-BE49-F238E27FC236}">
                <a16:creationId xmlns:a16="http://schemas.microsoft.com/office/drawing/2014/main" id="{51582807-E87D-96FD-B2AD-65A6D8161A89}"/>
              </a:ext>
            </a:extLst>
          </p:cNvPr>
          <p:cNvPicPr>
            <a:picLocks noChangeAspect="1"/>
          </p:cNvPicPr>
          <p:nvPr/>
        </p:nvPicPr>
        <p:blipFill>
          <a:blip r:embed="rId4"/>
          <a:stretch>
            <a:fillRect/>
          </a:stretch>
        </p:blipFill>
        <p:spPr>
          <a:xfrm>
            <a:off x="4444999" y="5080000"/>
            <a:ext cx="3927590" cy="1651000"/>
          </a:xfrm>
          <a:prstGeom prst="rect">
            <a:avLst/>
          </a:prstGeom>
        </p:spPr>
      </p:pic>
    </p:spTree>
    <p:extLst>
      <p:ext uri="{BB962C8B-B14F-4D97-AF65-F5344CB8AC3E}">
        <p14:creationId xmlns:p14="http://schemas.microsoft.com/office/powerpoint/2010/main" val="2187255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AD369926-67BF-0F45-3646-893D9B963C48}"/>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1669140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5692</TotalTime>
  <Words>689</Words>
  <Application>Microsoft Office PowerPoint</Application>
  <PresentationFormat>Affichage à l'écran (4:3)</PresentationFormat>
  <Paragraphs>70</Paragraphs>
  <Slides>17</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17</vt:i4>
      </vt:variant>
    </vt:vector>
  </HeadingPairs>
  <TitlesOfParts>
    <vt:vector size="24"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EURUSD - FY July 22-June 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Mehdi FOICHE</cp:lastModifiedBy>
  <cp:revision>698</cp:revision>
  <cp:lastPrinted>2012-02-01T10:00:25Z</cp:lastPrinted>
  <dcterms:created xsi:type="dcterms:W3CDTF">2010-04-23T15:09:35Z</dcterms:created>
  <dcterms:modified xsi:type="dcterms:W3CDTF">2022-09-22T11:22:17Z</dcterms:modified>
</cp:coreProperties>
</file>