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505" r:id="rId8"/>
    <p:sldId id="504" r:id="rId9"/>
    <p:sldId id="503" r:id="rId10"/>
    <p:sldId id="470" r:id="rId11"/>
    <p:sldId id="459" r:id="rId12"/>
    <p:sldId id="497" r:id="rId13"/>
    <p:sldId id="499" r:id="rId14"/>
    <p:sldId id="500" r:id="rId15"/>
    <p:sldId id="501" r:id="rId16"/>
    <p:sldId id="502" r:id="rId17"/>
    <p:sldId id="398" r:id="rId18"/>
    <p:sldId id="399"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8"/>
          <p:cNvPicPr>
            <a:picLocks noChangeAspect="1" noChangeArrowheads="1"/>
          </p:cNvPicPr>
          <p:nvPr userDrawn="1"/>
        </p:nvPicPr>
        <p:blipFill>
          <a:blip r:embed="rId3"/>
          <a:srcRect/>
          <a:stretch/>
        </p:blipFill>
        <p:spPr bwMode="auto">
          <a:xfrm>
            <a:off x="3656070" y="2714625"/>
            <a:ext cx="183186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9" name="Picture 2"/>
          <p:cNvPicPr>
            <a:picLocks noChangeAspect="1" noChangeArrowheads="1"/>
          </p:cNvPicPr>
          <p:nvPr userDrawn="1"/>
        </p:nvPicPr>
        <p:blipFill>
          <a:blip r:embed="rId3"/>
          <a:srcRect/>
          <a:stretch/>
        </p:blipFill>
        <p:spPr bwMode="auto">
          <a:xfrm>
            <a:off x="7123725" y="293688"/>
            <a:ext cx="1660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31/10/2022</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267E449-D94F-DFF0-3A2D-4862AE16E19E}"/>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80843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D08DBED6-5D25-36A3-E623-59443D314344}"/>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74191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19-June 20</a:t>
            </a:r>
          </a:p>
        </p:txBody>
      </p:sp>
      <p:pic>
        <p:nvPicPr>
          <p:cNvPr id="3" name="EURUSD_ImageALLOC">
            <a:extLst>
              <a:ext uri="{FF2B5EF4-FFF2-40B4-BE49-F238E27FC236}">
                <a16:creationId xmlns:a16="http://schemas.microsoft.com/office/drawing/2014/main" id="{49DE6301-A398-B23C-CA4E-35CADD450B8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EC650B4-4192-6F24-53D7-007B443B9073}"/>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02532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20-June 21</a:t>
            </a:r>
          </a:p>
        </p:txBody>
      </p:sp>
      <p:pic>
        <p:nvPicPr>
          <p:cNvPr id="3" name="EURUSD_ImageALLOC">
            <a:extLst>
              <a:ext uri="{FF2B5EF4-FFF2-40B4-BE49-F238E27FC236}">
                <a16:creationId xmlns:a16="http://schemas.microsoft.com/office/drawing/2014/main" id="{E8FD690F-A48B-61A5-5114-C2A4C86AD5B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446043D-E213-AD08-FDB5-688531612652}"/>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13431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21-June 22</a:t>
            </a:r>
          </a:p>
        </p:txBody>
      </p:sp>
      <p:pic>
        <p:nvPicPr>
          <p:cNvPr id="3" name="EURUSD_ImageALLOC">
            <a:extLst>
              <a:ext uri="{FF2B5EF4-FFF2-40B4-BE49-F238E27FC236}">
                <a16:creationId xmlns:a16="http://schemas.microsoft.com/office/drawing/2014/main" id="{5F92E70E-3A15-A9AC-433C-D91164A2C01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1906A81-480F-7E0F-6FA4-112795B44188}"/>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60080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22-June 23</a:t>
            </a:r>
          </a:p>
        </p:txBody>
      </p:sp>
      <p:pic>
        <p:nvPicPr>
          <p:cNvPr id="3" name="EURUSD_ImageALLOC">
            <a:extLst>
              <a:ext uri="{FF2B5EF4-FFF2-40B4-BE49-F238E27FC236}">
                <a16:creationId xmlns:a16="http://schemas.microsoft.com/office/drawing/2014/main" id="{7E00A361-7620-8A99-BABC-A3898D0D70A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B04917C-85BB-2393-E4F6-4FE79EBF918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18691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A60B134-A7E2-7E2A-295A-0DAD04CB2EB8}"/>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6F9417E-D70A-7109-EB19-0783FE682477}"/>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2ABE0B2-E1EF-3A98-7E13-1282FB667DE1}"/>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2AB73EC9-BAC6-BA3D-D6AA-413D417C9EF8}"/>
              </a:ext>
            </a:extLst>
          </p:cNvPr>
          <p:cNvPicPr>
            <a:picLocks noChangeAspect="1"/>
          </p:cNvPicPr>
          <p:nvPr/>
        </p:nvPicPr>
        <p:blipFill>
          <a:blip r:embed="rId3"/>
          <a:stretch>
            <a:fillRect/>
          </a:stretch>
        </p:blipFill>
        <p:spPr>
          <a:xfrm>
            <a:off x="3111500" y="3048000"/>
            <a:ext cx="5715000" cy="3415865"/>
          </a:xfrm>
          <a:prstGeom prst="rect">
            <a:avLst/>
          </a:prstGeom>
        </p:spPr>
      </p:pic>
    </p:spTree>
    <p:extLst>
      <p:ext uri="{BB962C8B-B14F-4D97-AF65-F5344CB8AC3E}">
        <p14:creationId xmlns:p14="http://schemas.microsoft.com/office/powerpoint/2010/main" val="355624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24E64D72-490D-E863-14BE-F3AF8F607F7D}"/>
              </a:ext>
            </a:extLst>
          </p:cNvPr>
          <p:cNvPicPr>
            <a:picLocks noChangeAspect="1"/>
          </p:cNvPicPr>
          <p:nvPr/>
        </p:nvPicPr>
        <p:blipFill>
          <a:blip r:embed="rId2"/>
          <a:stretch>
            <a:fillRect/>
          </a:stretch>
        </p:blipFill>
        <p:spPr>
          <a:xfrm>
            <a:off x="4445000" y="1270000"/>
            <a:ext cx="3965385" cy="1651000"/>
          </a:xfrm>
          <a:prstGeom prst="rect">
            <a:avLst/>
          </a:prstGeom>
        </p:spPr>
      </p:pic>
      <p:pic>
        <p:nvPicPr>
          <p:cNvPr id="5" name="Image 4">
            <a:extLst>
              <a:ext uri="{FF2B5EF4-FFF2-40B4-BE49-F238E27FC236}">
                <a16:creationId xmlns:a16="http://schemas.microsoft.com/office/drawing/2014/main" id="{FF244CF3-41B1-1A34-DD1E-26CC53D53152}"/>
              </a:ext>
            </a:extLst>
          </p:cNvPr>
          <p:cNvPicPr>
            <a:picLocks noChangeAspect="1"/>
          </p:cNvPicPr>
          <p:nvPr/>
        </p:nvPicPr>
        <p:blipFill>
          <a:blip r:embed="rId3"/>
          <a:stretch>
            <a:fillRect/>
          </a:stretch>
        </p:blipFill>
        <p:spPr>
          <a:xfrm>
            <a:off x="4445000" y="3175000"/>
            <a:ext cx="3950465" cy="1651000"/>
          </a:xfrm>
          <a:prstGeom prst="rect">
            <a:avLst/>
          </a:prstGeom>
        </p:spPr>
      </p:pic>
      <p:pic>
        <p:nvPicPr>
          <p:cNvPr id="6" name="Image 5">
            <a:extLst>
              <a:ext uri="{FF2B5EF4-FFF2-40B4-BE49-F238E27FC236}">
                <a16:creationId xmlns:a16="http://schemas.microsoft.com/office/drawing/2014/main" id="{A9BB025B-12E9-BF90-6017-E539BF05320B}"/>
              </a:ext>
            </a:extLst>
          </p:cNvPr>
          <p:cNvPicPr>
            <a:picLocks noChangeAspect="1"/>
          </p:cNvPicPr>
          <p:nvPr/>
        </p:nvPicPr>
        <p:blipFill>
          <a:blip r:embed="rId4"/>
          <a:stretch>
            <a:fillRect/>
          </a:stretch>
        </p:blipFill>
        <p:spPr>
          <a:xfrm>
            <a:off x="4445000" y="5080000"/>
            <a:ext cx="3927590" cy="1651000"/>
          </a:xfrm>
          <a:prstGeom prst="rect">
            <a:avLst/>
          </a:prstGeom>
        </p:spPr>
      </p:pic>
    </p:spTree>
    <p:extLst>
      <p:ext uri="{BB962C8B-B14F-4D97-AF65-F5344CB8AC3E}">
        <p14:creationId xmlns:p14="http://schemas.microsoft.com/office/powerpoint/2010/main" val="35459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2F20940-8689-723D-ACF1-E254558BCAA5}"/>
              </a:ext>
            </a:extLst>
          </p:cNvPr>
          <p:cNvPicPr>
            <a:picLocks noChangeAspect="1"/>
          </p:cNvPicPr>
          <p:nvPr/>
        </p:nvPicPr>
        <p:blipFill>
          <a:blip r:embed="rId2"/>
          <a:stretch>
            <a:fillRect/>
          </a:stretch>
        </p:blipFill>
        <p:spPr>
          <a:xfrm>
            <a:off x="254000" y="2540000"/>
            <a:ext cx="8636000" cy="4124344"/>
          </a:xfrm>
          <a:prstGeom prst="rect">
            <a:avLst/>
          </a:prstGeom>
        </p:spPr>
      </p:pic>
    </p:spTree>
    <p:extLst>
      <p:ext uri="{BB962C8B-B14F-4D97-AF65-F5344CB8AC3E}">
        <p14:creationId xmlns:p14="http://schemas.microsoft.com/office/powerpoint/2010/main" val="379271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689</Words>
  <Application>Microsoft Office PowerPoint</Application>
  <PresentationFormat>Affichage à l'écran (4:3)</PresentationFormat>
  <Paragraphs>70</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EURUSD - Historical &amp; Planned</vt:lpstr>
      <vt:lpstr>EURUSD - Synthesis</vt:lpstr>
      <vt:lpstr>EURUSD - FY July 19-June 20</vt:lpstr>
      <vt:lpstr>EURUSD - FY July 20-June 21</vt:lpstr>
      <vt:lpstr>EURUSD - FY July 21-June 22</vt:lpstr>
      <vt:lpstr>EURUSD - FY July 22-June 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697</cp:revision>
  <cp:lastPrinted>2012-02-01T10:00:25Z</cp:lastPrinted>
  <dcterms:created xsi:type="dcterms:W3CDTF">2010-04-23T15:09:35Z</dcterms:created>
  <dcterms:modified xsi:type="dcterms:W3CDTF">2022-11-04T07:47:06Z</dcterms:modified>
</cp:coreProperties>
</file>