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97" r:id="rId9"/>
    <p:sldId id="499" r:id="rId10"/>
    <p:sldId id="500" r:id="rId11"/>
    <p:sldId id="501" r:id="rId12"/>
    <p:sldId id="502" r:id="rId13"/>
    <p:sldId id="398" r:id="rId14"/>
    <p:sldId id="399"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03/03/2023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3/3/2023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3/3/2023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3/3/2023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3/3/2023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3/3/2023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3/3/2023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3/3/2023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3/3/2023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3/3/2023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3/3/2023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3/3/2023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3/3/2023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3/3/2023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3/3/2023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3/3/2023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3/3/2023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3/3/2023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28/02/2023</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0394F6DC-211C-2165-E911-08032E790A70}"/>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CF1073DF-CC01-6685-DD92-3F59E0D2B770}"/>
              </a:ext>
            </a:extLst>
          </p:cNvPr>
          <p:cNvPicPr>
            <a:picLocks noChangeAspect="1"/>
          </p:cNvPicPr>
          <p:nvPr/>
        </p:nvPicPr>
        <p:blipFill>
          <a:blip r:embed="rId3"/>
          <a:stretch>
            <a:fillRect/>
          </a:stretch>
        </p:blipFill>
        <p:spPr>
          <a:xfrm>
            <a:off x="4749800" y="2364432"/>
            <a:ext cx="4206605" cy="3554276"/>
          </a:xfrm>
          <a:prstGeom prst="rect">
            <a:avLst/>
          </a:prstGeom>
        </p:spPr>
      </p:pic>
    </p:spTree>
    <p:extLst>
      <p:ext uri="{BB962C8B-B14F-4D97-AF65-F5344CB8AC3E}">
        <p14:creationId xmlns:p14="http://schemas.microsoft.com/office/powerpoint/2010/main" val="2936971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3" name="EURUSD_ImageALLOC">
            <a:extLst>
              <a:ext uri="{FF2B5EF4-FFF2-40B4-BE49-F238E27FC236}">
                <a16:creationId xmlns:a16="http://schemas.microsoft.com/office/drawing/2014/main" id="{E190AA5A-BA74-5E66-19C0-F033A71DFC79}"/>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4" name="EURUSD_ImageBLEND">
            <a:extLst>
              <a:ext uri="{FF2B5EF4-FFF2-40B4-BE49-F238E27FC236}">
                <a16:creationId xmlns:a16="http://schemas.microsoft.com/office/drawing/2014/main" id="{2D541E05-DBE5-DFFB-C945-EA211A098083}"/>
              </a:ext>
            </a:extLst>
          </p:cNvPr>
          <p:cNvPicPr>
            <a:picLocks noChangeAspect="1"/>
          </p:cNvPicPr>
          <p:nvPr/>
        </p:nvPicPr>
        <p:blipFill>
          <a:blip r:embed="rId3"/>
          <a:stretch>
            <a:fillRect/>
          </a:stretch>
        </p:blipFill>
        <p:spPr>
          <a:xfrm>
            <a:off x="4749800" y="2349500"/>
            <a:ext cx="4204716" cy="3570732"/>
          </a:xfrm>
          <a:prstGeom prst="rect">
            <a:avLst/>
          </a:prstGeom>
        </p:spPr>
      </p:pic>
    </p:spTree>
    <p:extLst>
      <p:ext uri="{BB962C8B-B14F-4D97-AF65-F5344CB8AC3E}">
        <p14:creationId xmlns:p14="http://schemas.microsoft.com/office/powerpoint/2010/main" val="2140363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7E18830C-9505-8F36-140F-ED202C20916A}"/>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7EDEABCE-7A08-3685-C884-4D0DDCF75B32}"/>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B49F4F6E-573C-71CD-D628-5884420C92F5}"/>
              </a:ext>
            </a:extLst>
          </p:cNvPr>
          <p:cNvPicPr>
            <a:picLocks noChangeAspect="1"/>
          </p:cNvPicPr>
          <p:nvPr/>
        </p:nvPicPr>
        <p:blipFill>
          <a:blip r:embed="rId2"/>
          <a:stretch>
            <a:fillRect/>
          </a:stretch>
        </p:blipFill>
        <p:spPr>
          <a:xfrm>
            <a:off x="821812" y="1269564"/>
            <a:ext cx="7382896" cy="5029636"/>
          </a:xfrm>
          <a:prstGeom prst="rect">
            <a:avLst/>
          </a:prstGeom>
        </p:spPr>
      </p:pic>
    </p:spTree>
    <p:extLst>
      <p:ext uri="{BB962C8B-B14F-4D97-AF65-F5344CB8AC3E}">
        <p14:creationId xmlns:p14="http://schemas.microsoft.com/office/powerpoint/2010/main" val="498342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3" name="EURUSD_ImageALLOC">
            <a:extLst>
              <a:ext uri="{FF2B5EF4-FFF2-40B4-BE49-F238E27FC236}">
                <a16:creationId xmlns:a16="http://schemas.microsoft.com/office/drawing/2014/main" id="{15768321-0614-6EAD-273D-211C8A918783}"/>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C1F90795-53CC-5573-D41A-6ADB8F40E973}"/>
              </a:ext>
            </a:extLst>
          </p:cNvPr>
          <p:cNvPicPr>
            <a:picLocks noChangeAspect="1"/>
          </p:cNvPicPr>
          <p:nvPr/>
        </p:nvPicPr>
        <p:blipFill>
          <a:blip r:embed="rId3"/>
          <a:stretch>
            <a:fillRect/>
          </a:stretch>
        </p:blipFill>
        <p:spPr>
          <a:xfrm>
            <a:off x="4754008" y="2349500"/>
            <a:ext cx="4200508" cy="3542083"/>
          </a:xfrm>
          <a:prstGeom prst="rect">
            <a:avLst/>
          </a:prstGeom>
        </p:spPr>
      </p:pic>
    </p:spTree>
    <p:extLst>
      <p:ext uri="{BB962C8B-B14F-4D97-AF65-F5344CB8AC3E}">
        <p14:creationId xmlns:p14="http://schemas.microsoft.com/office/powerpoint/2010/main" val="2468778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3" name="EURUSD_ImageALLOC">
            <a:extLst>
              <a:ext uri="{FF2B5EF4-FFF2-40B4-BE49-F238E27FC236}">
                <a16:creationId xmlns:a16="http://schemas.microsoft.com/office/drawing/2014/main" id="{7AD85616-15F0-3B08-1632-87439FA3F275}"/>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DB95B22F-9AFA-C181-F644-4FAC5A23C9E5}"/>
              </a:ext>
            </a:extLst>
          </p:cNvPr>
          <p:cNvPicPr>
            <a:picLocks noChangeAspect="1"/>
          </p:cNvPicPr>
          <p:nvPr/>
        </p:nvPicPr>
        <p:blipFill>
          <a:blip r:embed="rId3"/>
          <a:stretch>
            <a:fillRect/>
          </a:stretch>
        </p:blipFill>
        <p:spPr>
          <a:xfrm>
            <a:off x="4749800" y="2321756"/>
            <a:ext cx="4206605" cy="3596952"/>
          </a:xfrm>
          <a:prstGeom prst="rect">
            <a:avLst/>
          </a:prstGeom>
        </p:spPr>
      </p:pic>
    </p:spTree>
    <p:extLst>
      <p:ext uri="{BB962C8B-B14F-4D97-AF65-F5344CB8AC3E}">
        <p14:creationId xmlns:p14="http://schemas.microsoft.com/office/powerpoint/2010/main" val="346482502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648</Words>
  <Application>Microsoft Office PowerPoint</Application>
  <PresentationFormat>Affichage à l'écran (4:3)</PresentationFormat>
  <Paragraphs>65</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Synthesis</vt:lpstr>
      <vt:lpstr>EURUSD - FY July 19-June 20</vt:lpstr>
      <vt:lpstr>EURUSD - FY July 20-June 21</vt:lpstr>
      <vt:lpstr>EURUSD - FY July 21-June 22</vt:lpstr>
      <vt:lpstr>EURUSD - FY July 22-June 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696</cp:revision>
  <cp:lastPrinted>2012-02-01T10:00:25Z</cp:lastPrinted>
  <dcterms:created xsi:type="dcterms:W3CDTF">2010-04-23T15:09:35Z</dcterms:created>
  <dcterms:modified xsi:type="dcterms:W3CDTF">2023-03-03T09:54:06Z</dcterms:modified>
</cp:coreProperties>
</file>