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11/04/2023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4/11/2023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4/11/2023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4/11/2023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4/11/2023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4/11/2023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4/11/2023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4/11/2023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4/11/2023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4/11/2023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4/11/2023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4/11/2023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4/11/2023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B62FF68-8C21-9DDD-560F-FA84796938C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826035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956C4232-D211-B3CD-E76D-16C9D5CEA273}"/>
              </a:ext>
            </a:extLst>
          </p:cNvPr>
          <p:cNvPicPr>
            <a:picLocks noChangeAspect="1"/>
          </p:cNvPicPr>
          <p:nvPr/>
        </p:nvPicPr>
        <p:blipFill>
          <a:blip r:embed="rId2"/>
          <a:stretch>
            <a:fillRect/>
          </a:stretch>
        </p:blipFill>
        <p:spPr>
          <a:xfrm>
            <a:off x="814511" y="1196406"/>
            <a:ext cx="7401185" cy="5102794"/>
          </a:xfrm>
          <a:prstGeom prst="rect">
            <a:avLst/>
          </a:prstGeom>
        </p:spPr>
      </p:pic>
    </p:spTree>
    <p:extLst>
      <p:ext uri="{BB962C8B-B14F-4D97-AF65-F5344CB8AC3E}">
        <p14:creationId xmlns:p14="http://schemas.microsoft.com/office/powerpoint/2010/main" val="3894251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0C8FD737-3A83-9646-9BB9-DBCC98F01B6B}"/>
              </a:ext>
            </a:extLst>
          </p:cNvPr>
          <p:cNvPicPr>
            <a:picLocks noChangeAspect="1"/>
          </p:cNvPicPr>
          <p:nvPr/>
        </p:nvPicPr>
        <p:blipFill>
          <a:blip r:embed="rId2"/>
          <a:stretch>
            <a:fillRect/>
          </a:stretch>
        </p:blipFill>
        <p:spPr>
          <a:xfrm>
            <a:off x="236220" y="2349500"/>
            <a:ext cx="4204716" cy="3567600"/>
          </a:xfrm>
          <a:prstGeom prst="rect">
            <a:avLst/>
          </a:prstGeom>
        </p:spPr>
      </p:pic>
      <p:pic>
        <p:nvPicPr>
          <p:cNvPr id="7" name="Image 6">
            <a:extLst>
              <a:ext uri="{FF2B5EF4-FFF2-40B4-BE49-F238E27FC236}">
                <a16:creationId xmlns:a16="http://schemas.microsoft.com/office/drawing/2014/main" id="{9C2A103A-B390-F4F1-F76B-3EF55553F2EA}"/>
              </a:ext>
            </a:extLst>
          </p:cNvPr>
          <p:cNvPicPr preferRelativeResize="0">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2912198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7" name="Image 6">
            <a:extLst>
              <a:ext uri="{FF2B5EF4-FFF2-40B4-BE49-F238E27FC236}">
                <a16:creationId xmlns:a16="http://schemas.microsoft.com/office/drawing/2014/main" id="{6CED3A39-34BF-756B-0F70-92DF390827FA}"/>
              </a:ext>
            </a:extLst>
          </p:cNvPr>
          <p:cNvPicPr preferRelativeResize="0">
            <a:picLocks/>
          </p:cNvPicPr>
          <p:nvPr/>
        </p:nvPicPr>
        <p:blipFill>
          <a:blip r:embed="rId2"/>
          <a:stretch>
            <a:fillRect/>
          </a:stretch>
        </p:blipFill>
        <p:spPr>
          <a:xfrm>
            <a:off x="236220" y="2351108"/>
            <a:ext cx="4200508" cy="3567600"/>
          </a:xfrm>
          <a:prstGeom prst="rect">
            <a:avLst/>
          </a:prstGeom>
        </p:spPr>
      </p:pic>
      <p:pic>
        <p:nvPicPr>
          <p:cNvPr id="9" name="Image 8">
            <a:extLst>
              <a:ext uri="{FF2B5EF4-FFF2-40B4-BE49-F238E27FC236}">
                <a16:creationId xmlns:a16="http://schemas.microsoft.com/office/drawing/2014/main" id="{F7CE3EC5-D7DD-2693-E4B8-DF4294D1B501}"/>
              </a:ext>
            </a:extLst>
          </p:cNvPr>
          <p:cNvPicPr preferRelativeResize="0">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280979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6" name="Image 5">
            <a:extLst>
              <a:ext uri="{FF2B5EF4-FFF2-40B4-BE49-F238E27FC236}">
                <a16:creationId xmlns:a16="http://schemas.microsoft.com/office/drawing/2014/main" id="{085CF853-BFF9-4373-663D-02FD83516E11}"/>
              </a:ext>
            </a:extLst>
          </p:cNvPr>
          <p:cNvPicPr preferRelativeResize="0">
            <a:picLocks/>
          </p:cNvPicPr>
          <p:nvPr/>
        </p:nvPicPr>
        <p:blipFill>
          <a:blip r:embed="rId2"/>
          <a:stretch>
            <a:fillRect/>
          </a:stretch>
        </p:blipFill>
        <p:spPr>
          <a:xfrm>
            <a:off x="236220" y="2349500"/>
            <a:ext cx="4204800" cy="3567600"/>
          </a:xfrm>
          <a:prstGeom prst="rect">
            <a:avLst/>
          </a:prstGeom>
        </p:spPr>
      </p:pic>
      <p:pic>
        <p:nvPicPr>
          <p:cNvPr id="8" name="Image 7">
            <a:extLst>
              <a:ext uri="{FF2B5EF4-FFF2-40B4-BE49-F238E27FC236}">
                <a16:creationId xmlns:a16="http://schemas.microsoft.com/office/drawing/2014/main" id="{CBDAD9FE-164C-3DDC-6FF7-8D82A1557E6F}"/>
              </a:ext>
            </a:extLst>
          </p:cNvPr>
          <p:cNvPicPr preferRelativeResize="0">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2184869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DECBBDD-F45A-3FEB-66C7-EFC8DC7710E3}"/>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05FBD29-B7A3-20D7-9DC5-4B42BB3455E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D27CAF0-5993-A382-447C-6DE55ABED1BF}"/>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BB73D805-429E-A335-9C51-175E1D589534}"/>
              </a:ext>
            </a:extLst>
          </p:cNvPr>
          <p:cNvPicPr>
            <a:picLocks noChangeAspect="1"/>
          </p:cNvPicPr>
          <p:nvPr/>
        </p:nvPicPr>
        <p:blipFill>
          <a:blip r:embed="rId3"/>
          <a:stretch>
            <a:fillRect/>
          </a:stretch>
        </p:blipFill>
        <p:spPr>
          <a:xfrm>
            <a:off x="3429000" y="3175000"/>
            <a:ext cx="5242586" cy="3429000"/>
          </a:xfrm>
          <a:prstGeom prst="rect">
            <a:avLst/>
          </a:prstGeom>
        </p:spPr>
      </p:pic>
    </p:spTree>
    <p:extLst>
      <p:ext uri="{BB962C8B-B14F-4D97-AF65-F5344CB8AC3E}">
        <p14:creationId xmlns:p14="http://schemas.microsoft.com/office/powerpoint/2010/main" val="562409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FF702EF0-6BF2-8A58-480D-861D0FAFF893}"/>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E531FC83-7EDC-1780-73D7-26D1D3659C48}"/>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E60538C5-0D4E-939A-3480-5859F53267E7}"/>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421590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D6304B6-4B4A-2E37-0753-9B4DDBA5AF5B}"/>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731095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697</cp:revision>
  <cp:lastPrinted>2012-02-01T10:00:25Z</cp:lastPrinted>
  <dcterms:created xsi:type="dcterms:W3CDTF">2010-04-23T15:09:35Z</dcterms:created>
  <dcterms:modified xsi:type="dcterms:W3CDTF">2023-04-11T15:48:56Z</dcterms:modified>
</cp:coreProperties>
</file>