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1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04/05/2023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5/4/2023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5/4/2023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5/4/2023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5/4/2023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5/4/2023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5/4/2023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5/4/2023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5/4/2023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5/4/2023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5/4/2023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5/4/2023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28/04/2023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96C0BD7-6609-1CFC-E083-C920320120CC}"/>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233126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78BF14BA-154D-E7AF-5CFE-760688065D09}"/>
              </a:ext>
            </a:extLst>
          </p:cNvPr>
          <p:cNvPicPr>
            <a:picLocks noChangeAspect="1"/>
          </p:cNvPicPr>
          <p:nvPr/>
        </p:nvPicPr>
        <p:blipFill>
          <a:blip r:embed="rId2"/>
          <a:stretch>
            <a:fillRect/>
          </a:stretch>
        </p:blipFill>
        <p:spPr>
          <a:xfrm>
            <a:off x="868359" y="1234489"/>
            <a:ext cx="7407282" cy="5145470"/>
          </a:xfrm>
          <a:prstGeom prst="rect">
            <a:avLst/>
          </a:prstGeom>
        </p:spPr>
      </p:pic>
    </p:spTree>
    <p:extLst>
      <p:ext uri="{BB962C8B-B14F-4D97-AF65-F5344CB8AC3E}">
        <p14:creationId xmlns:p14="http://schemas.microsoft.com/office/powerpoint/2010/main" val="3891960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582ABE9F-2E31-CBF6-A94B-77AF2B6EDBEE}"/>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8F5DF68F-89EB-D4E0-DF13-0130C1E3FBB9}"/>
              </a:ext>
            </a:extLst>
          </p:cNvPr>
          <p:cNvPicPr>
            <a:picLocks/>
          </p:cNvPicPr>
          <p:nvPr/>
        </p:nvPicPr>
        <p:blipFill>
          <a:blip r:embed="rId3"/>
          <a:stretch>
            <a:fillRect/>
          </a:stretch>
        </p:blipFill>
        <p:spPr>
          <a:xfrm>
            <a:off x="4749800" y="2349500"/>
            <a:ext cx="4204800" cy="3567600"/>
          </a:xfrm>
          <a:prstGeom prst="rect">
            <a:avLst/>
          </a:prstGeom>
        </p:spPr>
      </p:pic>
    </p:spTree>
    <p:extLst>
      <p:ext uri="{BB962C8B-B14F-4D97-AF65-F5344CB8AC3E}">
        <p14:creationId xmlns:p14="http://schemas.microsoft.com/office/powerpoint/2010/main" val="3700823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6" name="Image 5">
            <a:extLst>
              <a:ext uri="{FF2B5EF4-FFF2-40B4-BE49-F238E27FC236}">
                <a16:creationId xmlns:a16="http://schemas.microsoft.com/office/drawing/2014/main" id="{A2263CCA-45AB-BB49-D5A0-9A7B9AC486B3}"/>
              </a:ext>
            </a:extLst>
          </p:cNvPr>
          <p:cNvPicPr>
            <a:picLocks/>
          </p:cNvPicPr>
          <p:nvPr/>
        </p:nvPicPr>
        <p:blipFill>
          <a:blip r:embed="rId2"/>
          <a:stretch>
            <a:fillRect/>
          </a:stretch>
        </p:blipFill>
        <p:spPr>
          <a:xfrm>
            <a:off x="236220" y="2349500"/>
            <a:ext cx="4204800" cy="3567600"/>
          </a:xfrm>
          <a:prstGeom prst="rect">
            <a:avLst/>
          </a:prstGeom>
        </p:spPr>
      </p:pic>
      <p:pic>
        <p:nvPicPr>
          <p:cNvPr id="8" name="Image 7">
            <a:extLst>
              <a:ext uri="{FF2B5EF4-FFF2-40B4-BE49-F238E27FC236}">
                <a16:creationId xmlns:a16="http://schemas.microsoft.com/office/drawing/2014/main" id="{69EAF5FA-6083-6EA5-B804-051893C47BE3}"/>
              </a:ext>
            </a:extLst>
          </p:cNvPr>
          <p:cNvPicPr>
            <a:picLocks/>
          </p:cNvPicPr>
          <p:nvPr/>
        </p:nvPicPr>
        <p:blipFill>
          <a:blip r:embed="rId3"/>
          <a:stretch>
            <a:fillRect/>
          </a:stretch>
        </p:blipFill>
        <p:spPr>
          <a:xfrm>
            <a:off x="4749800" y="2349500"/>
            <a:ext cx="4204800" cy="3567600"/>
          </a:xfrm>
          <a:prstGeom prst="rect">
            <a:avLst/>
          </a:prstGeom>
        </p:spPr>
      </p:pic>
    </p:spTree>
    <p:extLst>
      <p:ext uri="{BB962C8B-B14F-4D97-AF65-F5344CB8AC3E}">
        <p14:creationId xmlns:p14="http://schemas.microsoft.com/office/powerpoint/2010/main" val="186175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23-June 24</a:t>
            </a:r>
          </a:p>
        </p:txBody>
      </p:sp>
      <p:pic>
        <p:nvPicPr>
          <p:cNvPr id="6" name="Image 5">
            <a:extLst>
              <a:ext uri="{FF2B5EF4-FFF2-40B4-BE49-F238E27FC236}">
                <a16:creationId xmlns:a16="http://schemas.microsoft.com/office/drawing/2014/main" id="{378F09D0-CA5D-6CDC-17A7-08CD7CF93EC5}"/>
              </a:ext>
            </a:extLst>
          </p:cNvPr>
          <p:cNvPicPr preferRelativeResize="0">
            <a:picLocks/>
          </p:cNvPicPr>
          <p:nvPr/>
        </p:nvPicPr>
        <p:blipFill>
          <a:blip r:embed="rId2"/>
          <a:stretch>
            <a:fillRect/>
          </a:stretch>
        </p:blipFill>
        <p:spPr>
          <a:xfrm>
            <a:off x="236220" y="2351108"/>
            <a:ext cx="4204800" cy="3567600"/>
          </a:xfrm>
          <a:prstGeom prst="rect">
            <a:avLst/>
          </a:prstGeom>
        </p:spPr>
      </p:pic>
      <p:pic>
        <p:nvPicPr>
          <p:cNvPr id="8" name="Image 7">
            <a:extLst>
              <a:ext uri="{FF2B5EF4-FFF2-40B4-BE49-F238E27FC236}">
                <a16:creationId xmlns:a16="http://schemas.microsoft.com/office/drawing/2014/main" id="{6708CD1C-124D-97A0-86B5-AA87A6969FCC}"/>
              </a:ext>
            </a:extLst>
          </p:cNvPr>
          <p:cNvPicPr preferRelativeResize="0">
            <a:picLocks/>
          </p:cNvPicPr>
          <p:nvPr/>
        </p:nvPicPr>
        <p:blipFill>
          <a:blip r:embed="rId3"/>
          <a:stretch>
            <a:fillRect/>
          </a:stretch>
        </p:blipFill>
        <p:spPr>
          <a:xfrm>
            <a:off x="4749716" y="2349500"/>
            <a:ext cx="4204800" cy="3567600"/>
          </a:xfrm>
          <a:prstGeom prst="rect">
            <a:avLst/>
          </a:prstGeom>
        </p:spPr>
      </p:pic>
    </p:spTree>
    <p:extLst>
      <p:ext uri="{BB962C8B-B14F-4D97-AF65-F5344CB8AC3E}">
        <p14:creationId xmlns:p14="http://schemas.microsoft.com/office/powerpoint/2010/main" val="102272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1650E96-C85F-AC18-1AD3-9E592F0AAD68}"/>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B88B344A-E9EC-7684-6959-77865B26560C}"/>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253CDFCA-6B49-897D-0E35-39A47F9D068E}"/>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8CBE1665-5538-B036-33D5-FE62076DAB33}"/>
              </a:ext>
            </a:extLst>
          </p:cNvPr>
          <p:cNvPicPr>
            <a:picLocks noChangeAspect="1"/>
          </p:cNvPicPr>
          <p:nvPr/>
        </p:nvPicPr>
        <p:blipFill>
          <a:blip r:embed="rId3"/>
          <a:stretch>
            <a:fillRect/>
          </a:stretch>
        </p:blipFill>
        <p:spPr>
          <a:xfrm>
            <a:off x="3429000" y="3175000"/>
            <a:ext cx="5242586" cy="3429000"/>
          </a:xfrm>
          <a:prstGeom prst="rect">
            <a:avLst/>
          </a:prstGeom>
        </p:spPr>
      </p:pic>
    </p:spTree>
    <p:extLst>
      <p:ext uri="{BB962C8B-B14F-4D97-AF65-F5344CB8AC3E}">
        <p14:creationId xmlns:p14="http://schemas.microsoft.com/office/powerpoint/2010/main" val="4100812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068957E1-0C65-DF4C-A196-484DC2672330}"/>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D20829E3-ED45-FF37-6880-1214694A5181}"/>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269EA4E8-E66F-1A14-A35F-143B0DB38999}"/>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2245215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D7ED90D6-0A74-035A-12C6-7F5ACADE184C}"/>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1079796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697</cp:revision>
  <cp:lastPrinted>2012-02-01T10:00:25Z</cp:lastPrinted>
  <dcterms:created xsi:type="dcterms:W3CDTF">2010-04-23T15:09:35Z</dcterms:created>
  <dcterms:modified xsi:type="dcterms:W3CDTF">2023-05-04T09:40:23Z</dcterms:modified>
</cp:coreProperties>
</file>