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6/7/2023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6/7/2023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6/7/2023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6/7/2023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6/7/2023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6/7/2023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6/7/2023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6/7/2023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6/7/2023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6/7/2023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6/7/2023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6/7/2023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6/7/2023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6/7/2023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6/7/2023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6/7/2023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686E5F4-192A-7267-F935-2E67FF36E8A9}"/>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566680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7978B4C-D9DB-1BA3-4E4E-70FC5117A965}"/>
              </a:ext>
            </a:extLst>
          </p:cNvPr>
          <p:cNvPicPr>
            <a:picLocks noChangeAspect="1"/>
          </p:cNvPicPr>
          <p:nvPr/>
        </p:nvPicPr>
        <p:blipFill>
          <a:blip r:embed="rId2"/>
          <a:stretch>
            <a:fillRect/>
          </a:stretch>
        </p:blipFill>
        <p:spPr>
          <a:xfrm>
            <a:off x="824479" y="1281975"/>
            <a:ext cx="7382896" cy="5005250"/>
          </a:xfrm>
          <a:prstGeom prst="rect">
            <a:avLst/>
          </a:prstGeom>
        </p:spPr>
      </p:pic>
    </p:spTree>
    <p:extLst>
      <p:ext uri="{BB962C8B-B14F-4D97-AF65-F5344CB8AC3E}">
        <p14:creationId xmlns:p14="http://schemas.microsoft.com/office/powerpoint/2010/main" val="333299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05559D66-DA0D-3D97-C13B-BC9C02622704}"/>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FD6CDCA5-5581-0050-D962-9E1352000CF8}"/>
              </a:ext>
            </a:extLst>
          </p:cNvPr>
          <p:cNvPicPr preferRelativeResize="0">
            <a:picLocks/>
          </p:cNvPicPr>
          <p:nvPr/>
        </p:nvPicPr>
        <p:blipFill>
          <a:blip r:embed="rId3"/>
          <a:stretch>
            <a:fillRect/>
          </a:stretch>
        </p:blipFill>
        <p:spPr>
          <a:xfrm>
            <a:off x="4747850" y="2349500"/>
            <a:ext cx="4212000" cy="3582000"/>
          </a:xfrm>
          <a:prstGeom prst="rect">
            <a:avLst/>
          </a:prstGeom>
        </p:spPr>
      </p:pic>
    </p:spTree>
    <p:extLst>
      <p:ext uri="{BB962C8B-B14F-4D97-AF65-F5344CB8AC3E}">
        <p14:creationId xmlns:p14="http://schemas.microsoft.com/office/powerpoint/2010/main" val="2633386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077486D6-D023-8D1C-C04A-638ACE30B6EC}"/>
              </a:ext>
            </a:extLst>
          </p:cNvPr>
          <p:cNvPicPr preferRelativeResize="0">
            <a:picLocks/>
          </p:cNvPicPr>
          <p:nvPr/>
        </p:nvPicPr>
        <p:blipFill>
          <a:blip r:embed="rId2"/>
          <a:stretch>
            <a:fillRect/>
          </a:stretch>
        </p:blipFill>
        <p:spPr>
          <a:xfrm>
            <a:off x="235545" y="2349500"/>
            <a:ext cx="4201200" cy="3571200"/>
          </a:xfrm>
          <a:prstGeom prst="rect">
            <a:avLst/>
          </a:prstGeom>
        </p:spPr>
      </p:pic>
      <p:pic>
        <p:nvPicPr>
          <p:cNvPr id="8" name="Image 7">
            <a:extLst>
              <a:ext uri="{FF2B5EF4-FFF2-40B4-BE49-F238E27FC236}">
                <a16:creationId xmlns:a16="http://schemas.microsoft.com/office/drawing/2014/main" id="{3E03AA4F-F034-0D9A-075C-3F6170EAE815}"/>
              </a:ext>
            </a:extLst>
          </p:cNvPr>
          <p:cNvPicPr preferRelativeResize="0">
            <a:picLocks/>
          </p:cNvPicPr>
          <p:nvPr/>
        </p:nvPicPr>
        <p:blipFill>
          <a:blip r:embed="rId3"/>
          <a:stretch>
            <a:fillRect/>
          </a:stretch>
        </p:blipFill>
        <p:spPr>
          <a:xfrm>
            <a:off x="4749800" y="2349500"/>
            <a:ext cx="4212701" cy="3582000"/>
          </a:xfrm>
          <a:prstGeom prst="rect">
            <a:avLst/>
          </a:prstGeom>
        </p:spPr>
      </p:pic>
    </p:spTree>
    <p:extLst>
      <p:ext uri="{BB962C8B-B14F-4D97-AF65-F5344CB8AC3E}">
        <p14:creationId xmlns:p14="http://schemas.microsoft.com/office/powerpoint/2010/main" val="646304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6" name="Image 5">
            <a:extLst>
              <a:ext uri="{FF2B5EF4-FFF2-40B4-BE49-F238E27FC236}">
                <a16:creationId xmlns:a16="http://schemas.microsoft.com/office/drawing/2014/main" id="{013F309F-FCDC-F674-B54E-1B5C77A99FC7}"/>
              </a:ext>
            </a:extLst>
          </p:cNvPr>
          <p:cNvPicPr preferRelativeResize="0">
            <a:picLocks/>
          </p:cNvPicPr>
          <p:nvPr/>
        </p:nvPicPr>
        <p:blipFill>
          <a:blip r:embed="rId2"/>
          <a:stretch>
            <a:fillRect/>
          </a:stretch>
        </p:blipFill>
        <p:spPr>
          <a:xfrm>
            <a:off x="236220" y="2349500"/>
            <a:ext cx="4200508" cy="3571200"/>
          </a:xfrm>
          <a:prstGeom prst="rect">
            <a:avLst/>
          </a:prstGeom>
        </p:spPr>
      </p:pic>
      <p:pic>
        <p:nvPicPr>
          <p:cNvPr id="8" name="Image 7">
            <a:extLst>
              <a:ext uri="{FF2B5EF4-FFF2-40B4-BE49-F238E27FC236}">
                <a16:creationId xmlns:a16="http://schemas.microsoft.com/office/drawing/2014/main" id="{21A9A747-F110-8E69-0969-D7B7C5E01277}"/>
              </a:ext>
            </a:extLst>
          </p:cNvPr>
          <p:cNvPicPr preferRelativeResize="0">
            <a:picLocks/>
          </p:cNvPicPr>
          <p:nvPr/>
        </p:nvPicPr>
        <p:blipFill>
          <a:blip r:embed="rId3"/>
          <a:stretch>
            <a:fillRect/>
          </a:stretch>
        </p:blipFill>
        <p:spPr>
          <a:xfrm>
            <a:off x="4749800" y="2349500"/>
            <a:ext cx="4212000" cy="3582000"/>
          </a:xfrm>
          <a:prstGeom prst="rect">
            <a:avLst/>
          </a:prstGeom>
        </p:spPr>
      </p:pic>
    </p:spTree>
    <p:extLst>
      <p:ext uri="{BB962C8B-B14F-4D97-AF65-F5344CB8AC3E}">
        <p14:creationId xmlns:p14="http://schemas.microsoft.com/office/powerpoint/2010/main" val="2644697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745D18D-F9BD-B863-0E25-5B541C50400B}"/>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8606BE4-DF3B-1BFA-C43A-A2159A0503A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54B127C-1F24-9FC8-D066-5D513A00DCAA}"/>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6D3D84FA-7FA9-ADA1-1E2C-5FE942DD8812}"/>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73704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DA225BFD-7508-D7B4-81FF-E82259CBACC6}"/>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CE4F4AC9-6CE6-FE7D-3752-C566494B26AB}"/>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4173B124-A9B8-3A07-8359-EF241E776108}"/>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96237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66F96BB-DAC2-C925-A824-79EFF6E48B62}"/>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403182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697</cp:revision>
  <cp:lastPrinted>2012-02-01T10:00:25Z</cp:lastPrinted>
  <dcterms:created xsi:type="dcterms:W3CDTF">2010-04-23T15:09:35Z</dcterms:created>
  <dcterms:modified xsi:type="dcterms:W3CDTF">2023-06-07T07:37:48Z</dcterms:modified>
</cp:coreProperties>
</file>