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503" r:id="rId9"/>
    <p:sldId id="502" r:id="rId10"/>
    <p:sldId id="470" r:id="rId11"/>
    <p:sldId id="459" r:id="rId12"/>
    <p:sldId id="497" r:id="rId13"/>
    <p:sldId id="499" r:id="rId14"/>
    <p:sldId id="500" r:id="rId15"/>
    <p:sldId id="501"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7" d="100"/>
          <a:sy n="107" d="100"/>
        </p:scale>
        <p:origin x="1164"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18/07/2023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7/18/2023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7/18/2023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7/18/2023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7/18/2023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7/18/2023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7/18/2023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7/18/2023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7/18/2023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7/18/2023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7/18/2023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7/18/2023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7/18/2023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7/18/2023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7/18/2023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7/18/2023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7/18/2023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7/18/2023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7/18/2023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30/06/2023</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5434CD14-749E-7C96-B2DD-CD0B0F28AFD0}"/>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4120053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89278440-6D8D-F66B-8B59-6804C87FA582}"/>
              </a:ext>
            </a:extLst>
          </p:cNvPr>
          <p:cNvPicPr>
            <a:picLocks noChangeAspect="1"/>
          </p:cNvPicPr>
          <p:nvPr/>
        </p:nvPicPr>
        <p:blipFill>
          <a:blip r:embed="rId2"/>
          <a:stretch>
            <a:fillRect/>
          </a:stretch>
        </p:blipFill>
        <p:spPr>
          <a:xfrm>
            <a:off x="824479" y="1270000"/>
            <a:ext cx="7382896" cy="4993057"/>
          </a:xfrm>
          <a:prstGeom prst="rect">
            <a:avLst/>
          </a:prstGeom>
        </p:spPr>
      </p:pic>
    </p:spTree>
    <p:extLst>
      <p:ext uri="{BB962C8B-B14F-4D97-AF65-F5344CB8AC3E}">
        <p14:creationId xmlns:p14="http://schemas.microsoft.com/office/powerpoint/2010/main" val="25792655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CCAFC3D4-7EF4-0464-8749-683EB024C001}"/>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F87FB581-1F92-D976-121B-E30E1CAA876C}"/>
              </a:ext>
            </a:extLst>
          </p:cNvPr>
          <p:cNvPicPr preferRelativeResize="0">
            <a:picLocks/>
          </p:cNvPicPr>
          <p:nvPr/>
        </p:nvPicPr>
        <p:blipFill>
          <a:blip r:embed="rId3"/>
          <a:stretch>
            <a:fillRect/>
          </a:stretch>
        </p:blipFill>
        <p:spPr>
          <a:xfrm>
            <a:off x="4749362" y="2349500"/>
            <a:ext cx="4200508" cy="3571200"/>
          </a:xfrm>
          <a:prstGeom prst="rect">
            <a:avLst/>
          </a:prstGeom>
        </p:spPr>
      </p:pic>
    </p:spTree>
    <p:extLst>
      <p:ext uri="{BB962C8B-B14F-4D97-AF65-F5344CB8AC3E}">
        <p14:creationId xmlns:p14="http://schemas.microsoft.com/office/powerpoint/2010/main" val="3549851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22-June 23</a:t>
            </a:r>
          </a:p>
        </p:txBody>
      </p:sp>
      <p:pic>
        <p:nvPicPr>
          <p:cNvPr id="6" name="Image 5">
            <a:extLst>
              <a:ext uri="{FF2B5EF4-FFF2-40B4-BE49-F238E27FC236}">
                <a16:creationId xmlns:a16="http://schemas.microsoft.com/office/drawing/2014/main" id="{C69887AB-5950-7547-2966-3EBE0A9C58F7}"/>
              </a:ext>
            </a:extLst>
          </p:cNvPr>
          <p:cNvPicPr preferRelativeResize="0">
            <a:picLocks/>
          </p:cNvPicPr>
          <p:nvPr/>
        </p:nvPicPr>
        <p:blipFill>
          <a:blip r:embed="rId2"/>
          <a:stretch>
            <a:fillRect/>
          </a:stretch>
        </p:blipFill>
        <p:spPr>
          <a:xfrm>
            <a:off x="236237" y="2349500"/>
            <a:ext cx="4200508" cy="3571200"/>
          </a:xfrm>
          <a:prstGeom prst="rect">
            <a:avLst/>
          </a:prstGeom>
        </p:spPr>
      </p:pic>
      <p:pic>
        <p:nvPicPr>
          <p:cNvPr id="8" name="Image 7">
            <a:extLst>
              <a:ext uri="{FF2B5EF4-FFF2-40B4-BE49-F238E27FC236}">
                <a16:creationId xmlns:a16="http://schemas.microsoft.com/office/drawing/2014/main" id="{09FE4F4C-B9E3-A76A-2A3B-C326C9AFB767}"/>
              </a:ext>
            </a:extLst>
          </p:cNvPr>
          <p:cNvPicPr preferRelativeResize="0">
            <a:picLocks/>
          </p:cNvPicPr>
          <p:nvPr/>
        </p:nvPicPr>
        <p:blipFill>
          <a:blip r:embed="rId3"/>
          <a:stretch>
            <a:fillRect/>
          </a:stretch>
        </p:blipFill>
        <p:spPr>
          <a:xfrm>
            <a:off x="4748670" y="2349500"/>
            <a:ext cx="4201200" cy="3571200"/>
          </a:xfrm>
          <a:prstGeom prst="rect">
            <a:avLst/>
          </a:prstGeom>
        </p:spPr>
      </p:pic>
    </p:spTree>
    <p:extLst>
      <p:ext uri="{BB962C8B-B14F-4D97-AF65-F5344CB8AC3E}">
        <p14:creationId xmlns:p14="http://schemas.microsoft.com/office/powerpoint/2010/main" val="42359844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23-June 24</a:t>
            </a:r>
          </a:p>
        </p:txBody>
      </p:sp>
      <p:pic>
        <p:nvPicPr>
          <p:cNvPr id="6" name="Image 5">
            <a:extLst>
              <a:ext uri="{FF2B5EF4-FFF2-40B4-BE49-F238E27FC236}">
                <a16:creationId xmlns:a16="http://schemas.microsoft.com/office/drawing/2014/main" id="{3C7213EC-3863-2021-F70F-F1A6CE0212B0}"/>
              </a:ext>
            </a:extLst>
          </p:cNvPr>
          <p:cNvPicPr preferRelativeResize="0">
            <a:picLocks/>
          </p:cNvPicPr>
          <p:nvPr/>
        </p:nvPicPr>
        <p:blipFill>
          <a:blip r:embed="rId2"/>
          <a:stretch>
            <a:fillRect/>
          </a:stretch>
        </p:blipFill>
        <p:spPr>
          <a:xfrm>
            <a:off x="236220" y="2349500"/>
            <a:ext cx="4201200" cy="3571200"/>
          </a:xfrm>
          <a:prstGeom prst="rect">
            <a:avLst/>
          </a:prstGeom>
        </p:spPr>
      </p:pic>
      <p:pic>
        <p:nvPicPr>
          <p:cNvPr id="8" name="Image 7">
            <a:extLst>
              <a:ext uri="{FF2B5EF4-FFF2-40B4-BE49-F238E27FC236}">
                <a16:creationId xmlns:a16="http://schemas.microsoft.com/office/drawing/2014/main" id="{D59487EF-1CA4-3EF4-9403-ABC1644450EE}"/>
              </a:ext>
            </a:extLst>
          </p:cNvPr>
          <p:cNvPicPr preferRelativeResize="0">
            <a:picLocks/>
          </p:cNvPicPr>
          <p:nvPr/>
        </p:nvPicPr>
        <p:blipFill>
          <a:blip r:embed="rId3"/>
          <a:stretch>
            <a:fillRect/>
          </a:stretch>
        </p:blipFill>
        <p:spPr>
          <a:xfrm>
            <a:off x="4748670" y="2349500"/>
            <a:ext cx="4200508" cy="3571200"/>
          </a:xfrm>
          <a:prstGeom prst="rect">
            <a:avLst/>
          </a:prstGeom>
        </p:spPr>
      </p:pic>
    </p:spTree>
    <p:extLst>
      <p:ext uri="{BB962C8B-B14F-4D97-AF65-F5344CB8AC3E}">
        <p14:creationId xmlns:p14="http://schemas.microsoft.com/office/powerpoint/2010/main" val="42555053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5B95997B-966E-0F2D-2B1B-B5617B721F1D}"/>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F5284598-B8EE-5E72-D483-25395D96C577}"/>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69053854-8468-7540-1BF8-5A38C3D2C979}"/>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7" name="Image 6">
            <a:extLst>
              <a:ext uri="{FF2B5EF4-FFF2-40B4-BE49-F238E27FC236}">
                <a16:creationId xmlns:a16="http://schemas.microsoft.com/office/drawing/2014/main" id="{0E46412E-7E93-4243-6F1A-BE20BD0C38EE}"/>
              </a:ext>
            </a:extLst>
          </p:cNvPr>
          <p:cNvPicPr>
            <a:picLocks noChangeAspect="1"/>
          </p:cNvPicPr>
          <p:nvPr/>
        </p:nvPicPr>
        <p:blipFill>
          <a:blip r:embed="rId3"/>
          <a:stretch>
            <a:fillRect/>
          </a:stretch>
        </p:blipFill>
        <p:spPr>
          <a:xfrm>
            <a:off x="3429000" y="3175000"/>
            <a:ext cx="5239941" cy="3429000"/>
          </a:xfrm>
          <a:prstGeom prst="rect">
            <a:avLst/>
          </a:prstGeom>
        </p:spPr>
      </p:pic>
    </p:spTree>
    <p:extLst>
      <p:ext uri="{BB962C8B-B14F-4D97-AF65-F5344CB8AC3E}">
        <p14:creationId xmlns:p14="http://schemas.microsoft.com/office/powerpoint/2010/main" val="1527988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3670DB86-2313-6ED2-54BA-50D04133A7B5}"/>
              </a:ext>
            </a:extLst>
          </p:cNvPr>
          <p:cNvPicPr>
            <a:picLocks noChangeAspect="1"/>
          </p:cNvPicPr>
          <p:nvPr/>
        </p:nvPicPr>
        <p:blipFill>
          <a:blip r:embed="rId2"/>
          <a:stretch>
            <a:fillRect/>
          </a:stretch>
        </p:blipFill>
        <p:spPr>
          <a:xfrm>
            <a:off x="4445000" y="1270000"/>
            <a:ext cx="3959918" cy="1651000"/>
          </a:xfrm>
          <a:prstGeom prst="rect">
            <a:avLst/>
          </a:prstGeom>
        </p:spPr>
      </p:pic>
      <p:pic>
        <p:nvPicPr>
          <p:cNvPr id="5" name="Image 4">
            <a:extLst>
              <a:ext uri="{FF2B5EF4-FFF2-40B4-BE49-F238E27FC236}">
                <a16:creationId xmlns:a16="http://schemas.microsoft.com/office/drawing/2014/main" id="{42B9A2BA-EF74-A0E1-4807-9ABD6FEE0A92}"/>
              </a:ext>
            </a:extLst>
          </p:cNvPr>
          <p:cNvPicPr>
            <a:picLocks noChangeAspect="1"/>
          </p:cNvPicPr>
          <p:nvPr/>
        </p:nvPicPr>
        <p:blipFill>
          <a:blip r:embed="rId3"/>
          <a:stretch>
            <a:fillRect/>
          </a:stretch>
        </p:blipFill>
        <p:spPr>
          <a:xfrm>
            <a:off x="4445000" y="3175000"/>
            <a:ext cx="3947503" cy="1651000"/>
          </a:xfrm>
          <a:prstGeom prst="rect">
            <a:avLst/>
          </a:prstGeom>
        </p:spPr>
      </p:pic>
      <p:pic>
        <p:nvPicPr>
          <p:cNvPr id="6" name="Image 5">
            <a:extLst>
              <a:ext uri="{FF2B5EF4-FFF2-40B4-BE49-F238E27FC236}">
                <a16:creationId xmlns:a16="http://schemas.microsoft.com/office/drawing/2014/main" id="{28F84FDC-58AB-8CE7-61EE-4F8B82F2AC76}"/>
              </a:ext>
            </a:extLst>
          </p:cNvPr>
          <p:cNvPicPr>
            <a:picLocks noChangeAspect="1"/>
          </p:cNvPicPr>
          <p:nvPr/>
        </p:nvPicPr>
        <p:blipFill>
          <a:blip r:embed="rId4"/>
          <a:stretch>
            <a:fillRect/>
          </a:stretch>
        </p:blipFill>
        <p:spPr>
          <a:xfrm>
            <a:off x="4445000" y="5080000"/>
            <a:ext cx="3914168" cy="1651000"/>
          </a:xfrm>
          <a:prstGeom prst="rect">
            <a:avLst/>
          </a:prstGeom>
        </p:spPr>
      </p:pic>
    </p:spTree>
    <p:extLst>
      <p:ext uri="{BB962C8B-B14F-4D97-AF65-F5344CB8AC3E}">
        <p14:creationId xmlns:p14="http://schemas.microsoft.com/office/powerpoint/2010/main" val="2404049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CA272D51-0383-9F19-F4E1-21556268B711}"/>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3603959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5676</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21-June 22</vt:lpstr>
      <vt:lpstr>EURUSD - FY July 22-June 23</vt:lpstr>
      <vt:lpstr>EURUSD - FY July 23-June 24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697</cp:revision>
  <cp:lastPrinted>2012-02-01T10:00:25Z</cp:lastPrinted>
  <dcterms:created xsi:type="dcterms:W3CDTF">2010-04-23T15:09:35Z</dcterms:created>
  <dcterms:modified xsi:type="dcterms:W3CDTF">2023-07-18T15:32:05Z</dcterms:modified>
</cp:coreProperties>
</file>