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22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08/08/2023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8/8/2023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8/8/2023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8/8/2023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8/8/2023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8/8/2023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8/8/2023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8/8/2023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8/8/2023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8/8/2023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8/8/2023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8/8/2023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8/8/2023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8/8/2023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8/8/2023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8/8/2023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51512B3-2F62-F68D-8C4B-D80F3FA2AD9A}"/>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3105136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D1418B20-EDFC-062A-1560-4894781035CF}"/>
              </a:ext>
            </a:extLst>
          </p:cNvPr>
          <p:cNvPicPr>
            <a:picLocks noChangeAspect="1"/>
          </p:cNvPicPr>
          <p:nvPr/>
        </p:nvPicPr>
        <p:blipFill>
          <a:blip r:embed="rId2"/>
          <a:stretch>
            <a:fillRect/>
          </a:stretch>
        </p:blipFill>
        <p:spPr>
          <a:xfrm>
            <a:off x="824479" y="1270000"/>
            <a:ext cx="7382896" cy="4993057"/>
          </a:xfrm>
          <a:prstGeom prst="rect">
            <a:avLst/>
          </a:prstGeom>
        </p:spPr>
      </p:pic>
    </p:spTree>
    <p:extLst>
      <p:ext uri="{BB962C8B-B14F-4D97-AF65-F5344CB8AC3E}">
        <p14:creationId xmlns:p14="http://schemas.microsoft.com/office/powerpoint/2010/main" val="3983676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6F865FAC-D168-BE64-CD2A-4F7A54ACAAF7}"/>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07A83423-D8C3-140A-9734-B9902F1B1F97}"/>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3038489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C1CCB5CD-E524-59F5-BEA3-20D61EC9A2D0}"/>
              </a:ext>
            </a:extLst>
          </p:cNvPr>
          <p:cNvPicPr preferRelativeResize="0">
            <a:picLocks/>
          </p:cNvPicPr>
          <p:nvPr/>
        </p:nvPicPr>
        <p:blipFill>
          <a:blip r:embed="rId2"/>
          <a:stretch>
            <a:fillRect/>
          </a:stretch>
        </p:blipFill>
        <p:spPr>
          <a:xfrm>
            <a:off x="235545" y="2349500"/>
            <a:ext cx="4201200" cy="3571200"/>
          </a:xfrm>
          <a:prstGeom prst="rect">
            <a:avLst/>
          </a:prstGeom>
        </p:spPr>
      </p:pic>
      <p:pic>
        <p:nvPicPr>
          <p:cNvPr id="8" name="Image 7">
            <a:extLst>
              <a:ext uri="{FF2B5EF4-FFF2-40B4-BE49-F238E27FC236}">
                <a16:creationId xmlns:a16="http://schemas.microsoft.com/office/drawing/2014/main" id="{89E98BD4-D64A-CCC1-552F-4575FF63377D}"/>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3895694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6" name="Image 5">
            <a:extLst>
              <a:ext uri="{FF2B5EF4-FFF2-40B4-BE49-F238E27FC236}">
                <a16:creationId xmlns:a16="http://schemas.microsoft.com/office/drawing/2014/main" id="{D0688177-A70E-74EB-1255-FD40A1423DDF}"/>
              </a:ext>
            </a:extLst>
          </p:cNvPr>
          <p:cNvPicPr preferRelativeResize="0">
            <a:picLocks/>
          </p:cNvPicPr>
          <p:nvPr/>
        </p:nvPicPr>
        <p:blipFill>
          <a:blip r:embed="rId2"/>
          <a:stretch>
            <a:fillRect/>
          </a:stretch>
        </p:blipFill>
        <p:spPr>
          <a:xfrm>
            <a:off x="236220" y="2349500"/>
            <a:ext cx="4200508" cy="3571200"/>
          </a:xfrm>
          <a:prstGeom prst="rect">
            <a:avLst/>
          </a:prstGeom>
        </p:spPr>
      </p:pic>
      <p:pic>
        <p:nvPicPr>
          <p:cNvPr id="8" name="Image 7">
            <a:extLst>
              <a:ext uri="{FF2B5EF4-FFF2-40B4-BE49-F238E27FC236}">
                <a16:creationId xmlns:a16="http://schemas.microsoft.com/office/drawing/2014/main" id="{A909C315-AE77-F307-3800-092DCC74D2A6}"/>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1009190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7A39E70-0394-BA6E-5D94-C13264F2F829}"/>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83CFDDD-CD5D-04F4-0FB3-4329AEAD39BA}"/>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CA6C686-9BA2-045A-815E-B1A962066E66}"/>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F1E35F64-67BE-B439-E1D8-9BDACA90ED94}"/>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2239177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9D755CD0-5DDE-45FE-E23B-5E880311763E}"/>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53434176-7D52-354B-00EE-5B7E0817F70F}"/>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EED271D8-EBB2-726A-4116-7F956DF0DEB6}"/>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3605447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C89CAF9-A0ED-A8C0-2958-BD6533C55256}"/>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2927033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5686</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698</cp:revision>
  <cp:lastPrinted>2012-02-01T10:00:25Z</cp:lastPrinted>
  <dcterms:created xsi:type="dcterms:W3CDTF">2010-04-23T15:09:35Z</dcterms:created>
  <dcterms:modified xsi:type="dcterms:W3CDTF">2023-08-08T12:17:37Z</dcterms:modified>
</cp:coreProperties>
</file>