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13/09/2023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9/13/2023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9/13/2023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9/13/2023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9/13/2023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9/13/2023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9/13/2023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9/13/2023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9/13/2023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9/13/2023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9/13/2023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9/13/2023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9/13/2023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9/13/2023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9/13/2023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9/13/2023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9/13/2023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9/13/2023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9/13/2023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E9F8B09-A697-DDEE-2BAD-2E0F64F1375E}"/>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2714445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2B1E0C6-D008-9969-ED5B-1EC4661FD010}"/>
              </a:ext>
            </a:extLst>
          </p:cNvPr>
          <p:cNvPicPr>
            <a:picLocks noChangeAspect="1"/>
          </p:cNvPicPr>
          <p:nvPr/>
        </p:nvPicPr>
        <p:blipFill>
          <a:blip r:embed="rId2"/>
          <a:stretch>
            <a:fillRect/>
          </a:stretch>
        </p:blipFill>
        <p:spPr>
          <a:xfrm>
            <a:off x="824479" y="1270000"/>
            <a:ext cx="7382896" cy="5029636"/>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3117062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B7662A9D-74F3-4BA6-EA01-D37C8A83D54B}"/>
              </a:ext>
            </a:extLst>
          </p:cNvPr>
          <p:cNvPicPr>
            <a:picLocks noChangeAspect="1"/>
          </p:cNvPicPr>
          <p:nvPr/>
        </p:nvPicPr>
        <p:blipFill>
          <a:blip r:embed="rId2"/>
          <a:stretch>
            <a:fillRect/>
          </a:stretch>
        </p:blipFill>
        <p:spPr>
          <a:xfrm>
            <a:off x="4749800" y="2349500"/>
            <a:ext cx="4200508" cy="3566469"/>
          </a:xfrm>
          <a:prstGeom prst="rect">
            <a:avLst/>
          </a:prstGeom>
        </p:spPr>
      </p:pic>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3168053F-0AD7-0731-5311-C91330DDC91F}"/>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3970252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E4E32E5C-DCB7-B342-4F2F-7A29D06B8F64}"/>
              </a:ext>
            </a:extLst>
          </p:cNvPr>
          <p:cNvPicPr>
            <a:picLocks noChangeAspect="1"/>
          </p:cNvPicPr>
          <p:nvPr/>
        </p:nvPicPr>
        <p:blipFill>
          <a:blip r:embed="rId2"/>
          <a:stretch>
            <a:fillRect/>
          </a:stretch>
        </p:blipFill>
        <p:spPr>
          <a:xfrm>
            <a:off x="236237" y="2346451"/>
            <a:ext cx="4200508" cy="3572566"/>
          </a:xfrm>
          <a:prstGeom prst="rect">
            <a:avLst/>
          </a:prstGeom>
        </p:spPr>
      </p:pic>
      <p:pic>
        <p:nvPicPr>
          <p:cNvPr id="6" name="Image 5">
            <a:extLst>
              <a:ext uri="{FF2B5EF4-FFF2-40B4-BE49-F238E27FC236}">
                <a16:creationId xmlns:a16="http://schemas.microsoft.com/office/drawing/2014/main" id="{823BFC18-A9D4-2BDF-08C4-CF40873857A6}"/>
              </a:ext>
            </a:extLst>
          </p:cNvPr>
          <p:cNvPicPr>
            <a:picLocks noChangeAspect="1"/>
          </p:cNvPicPr>
          <p:nvPr/>
        </p:nvPicPr>
        <p:blipFill>
          <a:blip r:embed="rId3"/>
          <a:stretch>
            <a:fillRect/>
          </a:stretch>
        </p:blipFill>
        <p:spPr>
          <a:xfrm>
            <a:off x="4749800" y="2349500"/>
            <a:ext cx="4200508" cy="3566469"/>
          </a:xfrm>
          <a:prstGeom prst="rect">
            <a:avLst/>
          </a:prstGeom>
        </p:spPr>
      </p:pic>
      <p:sp>
        <p:nvSpPr>
          <p:cNvPr id="2" name="Title"/>
          <p:cNvSpPr>
            <a:spLocks noGrp="1"/>
          </p:cNvSpPr>
          <p:nvPr>
            <p:ph type="title"/>
          </p:nvPr>
        </p:nvSpPr>
        <p:spPr/>
        <p:txBody>
          <a:bodyPr/>
          <a:lstStyle/>
          <a:p>
            <a:r>
              <a:rPr lang="en-US"/>
              <a:t>EURUSD - FY July 22-June 23</a:t>
            </a:r>
          </a:p>
        </p:txBody>
      </p:sp>
    </p:spTree>
    <p:extLst>
      <p:ext uri="{BB962C8B-B14F-4D97-AF65-F5344CB8AC3E}">
        <p14:creationId xmlns:p14="http://schemas.microsoft.com/office/powerpoint/2010/main" val="510742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07F3548E-777C-D179-9EA1-0ED265F82CF2}"/>
              </a:ext>
            </a:extLst>
          </p:cNvPr>
          <p:cNvPicPr>
            <a:picLocks noChangeAspect="1"/>
          </p:cNvPicPr>
          <p:nvPr/>
        </p:nvPicPr>
        <p:blipFill>
          <a:blip r:embed="rId2"/>
          <a:stretch>
            <a:fillRect/>
          </a:stretch>
        </p:blipFill>
        <p:spPr>
          <a:xfrm>
            <a:off x="4759342" y="2346106"/>
            <a:ext cx="4200508" cy="3566469"/>
          </a:xfrm>
          <a:prstGeom prst="rect">
            <a:avLst/>
          </a:prstGeom>
        </p:spPr>
      </p:pic>
      <p:pic>
        <p:nvPicPr>
          <p:cNvPr id="6" name="Image 5">
            <a:extLst>
              <a:ext uri="{FF2B5EF4-FFF2-40B4-BE49-F238E27FC236}">
                <a16:creationId xmlns:a16="http://schemas.microsoft.com/office/drawing/2014/main" id="{38214A1A-3750-15F7-DCC6-EE01C17504D5}"/>
              </a:ext>
            </a:extLst>
          </p:cNvPr>
          <p:cNvPicPr>
            <a:picLocks noChangeAspect="1"/>
          </p:cNvPicPr>
          <p:nvPr/>
        </p:nvPicPr>
        <p:blipFill>
          <a:blip r:embed="rId3"/>
          <a:stretch>
            <a:fillRect/>
          </a:stretch>
        </p:blipFill>
        <p:spPr>
          <a:xfrm>
            <a:off x="236237" y="2358299"/>
            <a:ext cx="4200508" cy="3554276"/>
          </a:xfrm>
          <a:prstGeom prst="rect">
            <a:avLst/>
          </a:prstGeom>
        </p:spPr>
      </p:pic>
      <p:sp>
        <p:nvSpPr>
          <p:cNvPr id="2" name="Title"/>
          <p:cNvSpPr>
            <a:spLocks noGrp="1"/>
          </p:cNvSpPr>
          <p:nvPr>
            <p:ph type="title"/>
          </p:nvPr>
        </p:nvSpPr>
        <p:spPr/>
        <p:txBody>
          <a:bodyPr/>
          <a:lstStyle/>
          <a:p>
            <a:r>
              <a:rPr lang="en-US"/>
              <a:t>EURUSD - FY July 23-June 24</a:t>
            </a:r>
          </a:p>
        </p:txBody>
      </p:sp>
    </p:spTree>
    <p:extLst>
      <p:ext uri="{BB962C8B-B14F-4D97-AF65-F5344CB8AC3E}">
        <p14:creationId xmlns:p14="http://schemas.microsoft.com/office/powerpoint/2010/main" val="3977049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AA81C82-DB30-158A-B885-0E3F0BDABE57}"/>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063AE9CA-E435-F994-B727-A55CAC9F1666}"/>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6320B6B7-7C7F-5FA2-7E9F-32A54EB4B994}"/>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6E550339-8B66-88BB-1701-648B81768908}"/>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2006166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B3FA4DC5-8928-6186-83D2-F63F7FDB706D}"/>
              </a:ext>
            </a:extLst>
          </p:cNvPr>
          <p:cNvPicPr>
            <a:picLocks noChangeAspect="1"/>
          </p:cNvPicPr>
          <p:nvPr/>
        </p:nvPicPr>
        <p:blipFill>
          <a:blip r:embed="rId2"/>
          <a:stretch>
            <a:fillRect/>
          </a:stretch>
        </p:blipFill>
        <p:spPr>
          <a:xfrm>
            <a:off x="4445000" y="1270000"/>
            <a:ext cx="3959918" cy="1651000"/>
          </a:xfrm>
          <a:prstGeom prst="rect">
            <a:avLst/>
          </a:prstGeom>
        </p:spPr>
      </p:pic>
      <p:pic>
        <p:nvPicPr>
          <p:cNvPr id="5" name="Image 4">
            <a:extLst>
              <a:ext uri="{FF2B5EF4-FFF2-40B4-BE49-F238E27FC236}">
                <a16:creationId xmlns:a16="http://schemas.microsoft.com/office/drawing/2014/main" id="{92F34474-7433-9078-A051-7771E0D77780}"/>
              </a:ext>
            </a:extLst>
          </p:cNvPr>
          <p:cNvPicPr>
            <a:picLocks noChangeAspect="1"/>
          </p:cNvPicPr>
          <p:nvPr/>
        </p:nvPicPr>
        <p:blipFill>
          <a:blip r:embed="rId3"/>
          <a:stretch>
            <a:fillRect/>
          </a:stretch>
        </p:blipFill>
        <p:spPr>
          <a:xfrm>
            <a:off x="4445000" y="3175000"/>
            <a:ext cx="3947503" cy="1651000"/>
          </a:xfrm>
          <a:prstGeom prst="rect">
            <a:avLst/>
          </a:prstGeom>
        </p:spPr>
      </p:pic>
      <p:pic>
        <p:nvPicPr>
          <p:cNvPr id="7" name="Image 6">
            <a:extLst>
              <a:ext uri="{FF2B5EF4-FFF2-40B4-BE49-F238E27FC236}">
                <a16:creationId xmlns:a16="http://schemas.microsoft.com/office/drawing/2014/main" id="{7A36CAEC-8660-1DF4-AA3B-ECA93FE38684}"/>
              </a:ext>
            </a:extLst>
          </p:cNvPr>
          <p:cNvPicPr>
            <a:picLocks noChangeAspect="1"/>
          </p:cNvPicPr>
          <p:nvPr/>
        </p:nvPicPr>
        <p:blipFill>
          <a:blip r:embed="rId4"/>
          <a:stretch>
            <a:fillRect/>
          </a:stretch>
        </p:blipFill>
        <p:spPr>
          <a:xfrm>
            <a:off x="4444999" y="5080000"/>
            <a:ext cx="3947503" cy="1659791"/>
          </a:xfrm>
          <a:prstGeom prst="rect">
            <a:avLst/>
          </a:prstGeom>
        </p:spPr>
      </p:pic>
    </p:spTree>
    <p:extLst>
      <p:ext uri="{BB962C8B-B14F-4D97-AF65-F5344CB8AC3E}">
        <p14:creationId xmlns:p14="http://schemas.microsoft.com/office/powerpoint/2010/main" val="703477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428CECF-0218-0512-F3F0-862EF6B384D6}"/>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270157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699</cp:revision>
  <cp:lastPrinted>2012-02-01T10:00:25Z</cp:lastPrinted>
  <dcterms:created xsi:type="dcterms:W3CDTF">2010-04-23T15:09:35Z</dcterms:created>
  <dcterms:modified xsi:type="dcterms:W3CDTF">2023-09-13T06:49:22Z</dcterms:modified>
</cp:coreProperties>
</file>