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4" r:id="rId8"/>
    <p:sldId id="503" r:id="rId9"/>
    <p:sldId id="502" r:id="rId10"/>
    <p:sldId id="470" r:id="rId11"/>
    <p:sldId id="459" r:id="rId12"/>
    <p:sldId id="497" r:id="rId13"/>
    <p:sldId id="499" r:id="rId14"/>
    <p:sldId id="500" r:id="rId15"/>
    <p:sldId id="501" r:id="rId16"/>
    <p:sldId id="398" r:id="rId17"/>
    <p:sldId id="399"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10/10/2023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10/10/2023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10/10/2023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10/10/2023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10/10/2023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10/10/2023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10/10/2023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10/10/2023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10/10/2023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10/10/2023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10/10/2023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10/10/2023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10/10/2023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10/10/2023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10/10/2023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10/10/2023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10/10/2023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10/10/2023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10/10/2023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29/09/2023</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37FFC93B-0176-0231-06B8-4D82BADE89F6}"/>
              </a:ext>
            </a:extLst>
          </p:cNvPr>
          <p:cNvPicPr>
            <a:picLocks noChangeAspect="1"/>
          </p:cNvPicPr>
          <p:nvPr/>
        </p:nvPicPr>
        <p:blipFill>
          <a:blip r:embed="rId2"/>
          <a:stretch>
            <a:fillRect/>
          </a:stretch>
        </p:blipFill>
        <p:spPr>
          <a:xfrm>
            <a:off x="825500" y="1270000"/>
            <a:ext cx="7381875" cy="5038725"/>
          </a:xfrm>
          <a:prstGeom prst="rect">
            <a:avLst/>
          </a:prstGeom>
        </p:spPr>
      </p:pic>
    </p:spTree>
    <p:extLst>
      <p:ext uri="{BB962C8B-B14F-4D97-AF65-F5344CB8AC3E}">
        <p14:creationId xmlns:p14="http://schemas.microsoft.com/office/powerpoint/2010/main" val="4273382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F9237EC1-5618-039C-0008-B05FFE5C1AB3}"/>
              </a:ext>
            </a:extLst>
          </p:cNvPr>
          <p:cNvPicPr>
            <a:picLocks noChangeAspect="1"/>
          </p:cNvPicPr>
          <p:nvPr/>
        </p:nvPicPr>
        <p:blipFill>
          <a:blip r:embed="rId2"/>
          <a:stretch>
            <a:fillRect/>
          </a:stretch>
        </p:blipFill>
        <p:spPr>
          <a:xfrm>
            <a:off x="824479" y="1269564"/>
            <a:ext cx="7382896" cy="5029636"/>
          </a:xfrm>
          <a:prstGeom prst="rect">
            <a:avLst/>
          </a:prstGeom>
        </p:spPr>
      </p:pic>
      <p:sp>
        <p:nvSpPr>
          <p:cNvPr id="2" name="Title"/>
          <p:cNvSpPr>
            <a:spLocks noGrp="1"/>
          </p:cNvSpPr>
          <p:nvPr>
            <p:ph type="title"/>
          </p:nvPr>
        </p:nvSpPr>
        <p:spPr/>
        <p:txBody>
          <a:bodyPr/>
          <a:lstStyle/>
          <a:p>
            <a:r>
              <a:rPr lang="en-US"/>
              <a:t>EURUSD - Synthesis</a:t>
            </a:r>
          </a:p>
        </p:txBody>
      </p:sp>
    </p:spTree>
    <p:extLst>
      <p:ext uri="{BB962C8B-B14F-4D97-AF65-F5344CB8AC3E}">
        <p14:creationId xmlns:p14="http://schemas.microsoft.com/office/powerpoint/2010/main" val="31208543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3EB2190C-C870-D74A-1A3A-884DBBD192E7}"/>
              </a:ext>
            </a:extLst>
          </p:cNvPr>
          <p:cNvPicPr preferRelativeResize="0">
            <a:picLocks/>
          </p:cNvPicPr>
          <p:nvPr/>
        </p:nvPicPr>
        <p:blipFill>
          <a:blip r:embed="rId2"/>
          <a:stretch>
            <a:fillRect/>
          </a:stretch>
        </p:blipFill>
        <p:spPr>
          <a:xfrm>
            <a:off x="4749800" y="2349500"/>
            <a:ext cx="4201200" cy="3571200"/>
          </a:xfrm>
          <a:prstGeom prst="rect">
            <a:avLst/>
          </a:prstGeom>
        </p:spPr>
      </p:pic>
      <p:sp>
        <p:nvSpPr>
          <p:cNvPr id="2" name="Title"/>
          <p:cNvSpPr>
            <a:spLocks noGrp="1"/>
          </p:cNvSpPr>
          <p:nvPr>
            <p:ph type="title"/>
          </p:nvPr>
        </p:nvSpPr>
        <p:spPr/>
        <p:txBody>
          <a:bodyPr/>
          <a:lstStyle/>
          <a:p>
            <a:r>
              <a:rPr lang="en-US"/>
              <a:t>EURUSD - FY July 21-June 22</a:t>
            </a:r>
          </a:p>
        </p:txBody>
      </p:sp>
      <p:pic>
        <p:nvPicPr>
          <p:cNvPr id="3" name="EURUSD_ImageALLOC">
            <a:extLst>
              <a:ext uri="{FF2B5EF4-FFF2-40B4-BE49-F238E27FC236}">
                <a16:creationId xmlns:a16="http://schemas.microsoft.com/office/drawing/2014/main" id="{DB68B5C1-D731-F400-1A8A-D727B06141AC}"/>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26109487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3F907AAA-8E68-88AC-8FEE-A2563EBAC11B}"/>
              </a:ext>
            </a:extLst>
          </p:cNvPr>
          <p:cNvPicPr preferRelativeResize="0">
            <a:picLocks/>
          </p:cNvPicPr>
          <p:nvPr/>
        </p:nvPicPr>
        <p:blipFill>
          <a:blip r:embed="rId2"/>
          <a:stretch>
            <a:fillRect/>
          </a:stretch>
        </p:blipFill>
        <p:spPr>
          <a:xfrm>
            <a:off x="4749800" y="2349500"/>
            <a:ext cx="4201200" cy="3571200"/>
          </a:xfrm>
          <a:prstGeom prst="rect">
            <a:avLst/>
          </a:prstGeom>
        </p:spPr>
      </p:pic>
      <p:pic>
        <p:nvPicPr>
          <p:cNvPr id="5" name="Image 4">
            <a:extLst>
              <a:ext uri="{FF2B5EF4-FFF2-40B4-BE49-F238E27FC236}">
                <a16:creationId xmlns:a16="http://schemas.microsoft.com/office/drawing/2014/main" id="{847A313A-9D8A-2B00-13A8-4AE26C85415D}"/>
              </a:ext>
            </a:extLst>
          </p:cNvPr>
          <p:cNvPicPr preferRelativeResize="0">
            <a:picLocks/>
          </p:cNvPicPr>
          <p:nvPr/>
        </p:nvPicPr>
        <p:blipFill>
          <a:blip r:embed="rId3"/>
          <a:stretch>
            <a:fillRect/>
          </a:stretch>
        </p:blipFill>
        <p:spPr>
          <a:xfrm>
            <a:off x="235545" y="2349500"/>
            <a:ext cx="4201200" cy="3571200"/>
          </a:xfrm>
          <a:prstGeom prst="rect">
            <a:avLst/>
          </a:prstGeom>
        </p:spPr>
      </p:pic>
      <p:sp>
        <p:nvSpPr>
          <p:cNvPr id="2" name="Title"/>
          <p:cNvSpPr>
            <a:spLocks noGrp="1"/>
          </p:cNvSpPr>
          <p:nvPr>
            <p:ph type="title"/>
          </p:nvPr>
        </p:nvSpPr>
        <p:spPr/>
        <p:txBody>
          <a:bodyPr/>
          <a:lstStyle/>
          <a:p>
            <a:r>
              <a:rPr lang="en-US"/>
              <a:t>EURUSD - FY July 22-June 23</a:t>
            </a:r>
          </a:p>
        </p:txBody>
      </p:sp>
    </p:spTree>
    <p:extLst>
      <p:ext uri="{BB962C8B-B14F-4D97-AF65-F5344CB8AC3E}">
        <p14:creationId xmlns:p14="http://schemas.microsoft.com/office/powerpoint/2010/main" val="11895295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a:extLst>
              <a:ext uri="{FF2B5EF4-FFF2-40B4-BE49-F238E27FC236}">
                <a16:creationId xmlns:a16="http://schemas.microsoft.com/office/drawing/2014/main" id="{6B799A51-5510-6047-7459-33F22A697B3F}"/>
              </a:ext>
            </a:extLst>
          </p:cNvPr>
          <p:cNvPicPr>
            <a:picLocks noChangeAspect="1"/>
          </p:cNvPicPr>
          <p:nvPr/>
        </p:nvPicPr>
        <p:blipFill>
          <a:blip r:embed="rId2"/>
          <a:stretch>
            <a:fillRect/>
          </a:stretch>
        </p:blipFill>
        <p:spPr>
          <a:xfrm>
            <a:off x="236237" y="2352237"/>
            <a:ext cx="4200508" cy="3572566"/>
          </a:xfrm>
          <a:prstGeom prst="rect">
            <a:avLst/>
          </a:prstGeom>
        </p:spPr>
      </p:pic>
      <p:pic>
        <p:nvPicPr>
          <p:cNvPr id="8" name="Image 7">
            <a:extLst>
              <a:ext uri="{FF2B5EF4-FFF2-40B4-BE49-F238E27FC236}">
                <a16:creationId xmlns:a16="http://schemas.microsoft.com/office/drawing/2014/main" id="{7280F652-418A-337B-F6BE-68DE7AC9CC69}"/>
              </a:ext>
            </a:extLst>
          </p:cNvPr>
          <p:cNvPicPr>
            <a:picLocks noChangeAspect="1"/>
          </p:cNvPicPr>
          <p:nvPr/>
        </p:nvPicPr>
        <p:blipFill>
          <a:blip r:embed="rId3"/>
          <a:stretch>
            <a:fillRect/>
          </a:stretch>
        </p:blipFill>
        <p:spPr>
          <a:xfrm>
            <a:off x="4759342" y="2358334"/>
            <a:ext cx="4200508" cy="3566469"/>
          </a:xfrm>
          <a:prstGeom prst="rect">
            <a:avLst/>
          </a:prstGeom>
        </p:spPr>
      </p:pic>
      <p:sp>
        <p:nvSpPr>
          <p:cNvPr id="2" name="Title"/>
          <p:cNvSpPr>
            <a:spLocks noGrp="1"/>
          </p:cNvSpPr>
          <p:nvPr>
            <p:ph type="title"/>
          </p:nvPr>
        </p:nvSpPr>
        <p:spPr/>
        <p:txBody>
          <a:bodyPr/>
          <a:lstStyle/>
          <a:p>
            <a:r>
              <a:rPr lang="en-US"/>
              <a:t>EURUSD - FY July 23-June 24</a:t>
            </a:r>
          </a:p>
        </p:txBody>
      </p:sp>
    </p:spTree>
    <p:extLst>
      <p:ext uri="{BB962C8B-B14F-4D97-AF65-F5344CB8AC3E}">
        <p14:creationId xmlns:p14="http://schemas.microsoft.com/office/powerpoint/2010/main" val="9656917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AF934E4F-2995-881D-1D24-3C64680F0ACE}"/>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5498EF95-0F48-EED8-6140-BC338CCE7F76}"/>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D92B6B9B-77B2-3FC8-63BA-FCFEC6102684}"/>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7" name="Image 6">
            <a:extLst>
              <a:ext uri="{FF2B5EF4-FFF2-40B4-BE49-F238E27FC236}">
                <a16:creationId xmlns:a16="http://schemas.microsoft.com/office/drawing/2014/main" id="{C2E1914D-F38F-BFB5-3CDE-460E7DE46D95}"/>
              </a:ext>
            </a:extLst>
          </p:cNvPr>
          <p:cNvPicPr>
            <a:picLocks noChangeAspect="1"/>
          </p:cNvPicPr>
          <p:nvPr/>
        </p:nvPicPr>
        <p:blipFill>
          <a:blip r:embed="rId3"/>
          <a:stretch>
            <a:fillRect/>
          </a:stretch>
        </p:blipFill>
        <p:spPr>
          <a:xfrm>
            <a:off x="3429000" y="3175000"/>
            <a:ext cx="5239941" cy="3429000"/>
          </a:xfrm>
          <a:prstGeom prst="rect">
            <a:avLst/>
          </a:prstGeom>
        </p:spPr>
      </p:pic>
    </p:spTree>
    <p:extLst>
      <p:ext uri="{BB962C8B-B14F-4D97-AF65-F5344CB8AC3E}">
        <p14:creationId xmlns:p14="http://schemas.microsoft.com/office/powerpoint/2010/main" val="670295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F20165CB-B456-E436-F171-BFA71A1C8CAA}"/>
              </a:ext>
            </a:extLst>
          </p:cNvPr>
          <p:cNvPicPr>
            <a:picLocks noChangeAspect="1"/>
          </p:cNvPicPr>
          <p:nvPr/>
        </p:nvPicPr>
        <p:blipFill>
          <a:blip r:embed="rId2"/>
          <a:stretch>
            <a:fillRect/>
          </a:stretch>
        </p:blipFill>
        <p:spPr>
          <a:xfrm>
            <a:off x="4445000" y="1270000"/>
            <a:ext cx="3959918" cy="1651000"/>
          </a:xfrm>
          <a:prstGeom prst="rect">
            <a:avLst/>
          </a:prstGeom>
        </p:spPr>
      </p:pic>
      <p:pic>
        <p:nvPicPr>
          <p:cNvPr id="5" name="Image 4">
            <a:extLst>
              <a:ext uri="{FF2B5EF4-FFF2-40B4-BE49-F238E27FC236}">
                <a16:creationId xmlns:a16="http://schemas.microsoft.com/office/drawing/2014/main" id="{0CF8D6A9-482F-BEC9-3460-C4FF546B0407}"/>
              </a:ext>
            </a:extLst>
          </p:cNvPr>
          <p:cNvPicPr>
            <a:picLocks noChangeAspect="1"/>
          </p:cNvPicPr>
          <p:nvPr/>
        </p:nvPicPr>
        <p:blipFill>
          <a:blip r:embed="rId3"/>
          <a:stretch>
            <a:fillRect/>
          </a:stretch>
        </p:blipFill>
        <p:spPr>
          <a:xfrm>
            <a:off x="4445000" y="3175000"/>
            <a:ext cx="3947503" cy="1651000"/>
          </a:xfrm>
          <a:prstGeom prst="rect">
            <a:avLst/>
          </a:prstGeom>
        </p:spPr>
      </p:pic>
      <p:pic>
        <p:nvPicPr>
          <p:cNvPr id="6" name="Image 5">
            <a:extLst>
              <a:ext uri="{FF2B5EF4-FFF2-40B4-BE49-F238E27FC236}">
                <a16:creationId xmlns:a16="http://schemas.microsoft.com/office/drawing/2014/main" id="{2F39E038-3236-68B4-2F37-4248008524BF}"/>
              </a:ext>
            </a:extLst>
          </p:cNvPr>
          <p:cNvPicPr>
            <a:picLocks noChangeAspect="1"/>
          </p:cNvPicPr>
          <p:nvPr/>
        </p:nvPicPr>
        <p:blipFill>
          <a:blip r:embed="rId4"/>
          <a:stretch>
            <a:fillRect/>
          </a:stretch>
        </p:blipFill>
        <p:spPr>
          <a:xfrm>
            <a:off x="4445000" y="5080000"/>
            <a:ext cx="3914168" cy="1651000"/>
          </a:xfrm>
          <a:prstGeom prst="rect">
            <a:avLst/>
          </a:prstGeom>
        </p:spPr>
      </p:pic>
    </p:spTree>
    <p:extLst>
      <p:ext uri="{BB962C8B-B14F-4D97-AF65-F5344CB8AC3E}">
        <p14:creationId xmlns:p14="http://schemas.microsoft.com/office/powerpoint/2010/main" val="3949655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CAE950AD-69EE-3F8C-FD00-693641BB9569}"/>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2432330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5681</TotalTime>
  <Words>683</Words>
  <Application>Microsoft Office PowerPoint</Application>
  <PresentationFormat>Affichage à l'écran (4:3)</PresentationFormat>
  <Paragraphs>69</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21-June 22</vt:lpstr>
      <vt:lpstr>EURUSD - FY July 22-June 23</vt:lpstr>
      <vt:lpstr>EURUSD - FY July 23-June 24</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Olivier Boutineau</cp:lastModifiedBy>
  <cp:revision>697</cp:revision>
  <cp:lastPrinted>2012-02-01T10:00:25Z</cp:lastPrinted>
  <dcterms:created xsi:type="dcterms:W3CDTF">2010-04-23T15:09:35Z</dcterms:created>
  <dcterms:modified xsi:type="dcterms:W3CDTF">2023-10-10T09:45:33Z</dcterms:modified>
</cp:coreProperties>
</file>