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7" r:id="rId1"/>
    <p:sldMasterId id="2147490062" r:id="rId2"/>
  </p:sldMasterIdLst>
  <p:notesMasterIdLst>
    <p:notesMasterId r:id="rId19"/>
  </p:notesMasterIdLst>
  <p:sldIdLst>
    <p:sldId id="256" r:id="rId3"/>
    <p:sldId id="466" r:id="rId4"/>
    <p:sldId id="476" r:id="rId5"/>
    <p:sldId id="493" r:id="rId6"/>
    <p:sldId id="494" r:id="rId7"/>
    <p:sldId id="504" r:id="rId8"/>
    <p:sldId id="503" r:id="rId9"/>
    <p:sldId id="502" r:id="rId10"/>
    <p:sldId id="470" r:id="rId11"/>
    <p:sldId id="459" r:id="rId12"/>
    <p:sldId id="497" r:id="rId13"/>
    <p:sldId id="499" r:id="rId14"/>
    <p:sldId id="500" r:id="rId15"/>
    <p:sldId id="501" r:id="rId16"/>
    <p:sldId id="398" r:id="rId17"/>
    <p:sldId id="399" r:id="rId18"/>
  </p:sldIdLst>
  <p:sldSz cx="9144000" cy="6858000" type="screen4x3"/>
  <p:notesSz cx="7099300" cy="10234613"/>
  <p:defaultTextStyle>
    <a:defPPr>
      <a:defRPr lang="en-US"/>
    </a:defPPr>
    <a:lvl1pPr algn="l" defTabSz="457200" rtl="0" fontAlgn="base">
      <a:spcBef>
        <a:spcPct val="0"/>
      </a:spcBef>
      <a:spcAft>
        <a:spcPct val="0"/>
      </a:spcAft>
      <a:defRPr kern="1200">
        <a:solidFill>
          <a:schemeClr val="tx1"/>
        </a:solidFill>
        <a:latin typeface="Arial" pitchFamily="34" charset="0"/>
        <a:ea typeface="+mn-ea"/>
        <a:cs typeface="+mn-cs"/>
      </a:defRPr>
    </a:lvl1pPr>
    <a:lvl2pPr marL="457200" algn="l" defTabSz="457200" rtl="0" fontAlgn="base">
      <a:spcBef>
        <a:spcPct val="0"/>
      </a:spcBef>
      <a:spcAft>
        <a:spcPct val="0"/>
      </a:spcAft>
      <a:defRPr kern="1200">
        <a:solidFill>
          <a:schemeClr val="tx1"/>
        </a:solidFill>
        <a:latin typeface="Arial" pitchFamily="34" charset="0"/>
        <a:ea typeface="+mn-ea"/>
        <a:cs typeface="+mn-cs"/>
      </a:defRPr>
    </a:lvl2pPr>
    <a:lvl3pPr marL="914400" algn="l" defTabSz="457200" rtl="0" fontAlgn="base">
      <a:spcBef>
        <a:spcPct val="0"/>
      </a:spcBef>
      <a:spcAft>
        <a:spcPct val="0"/>
      </a:spcAft>
      <a:defRPr kern="1200">
        <a:solidFill>
          <a:schemeClr val="tx1"/>
        </a:solidFill>
        <a:latin typeface="Arial" pitchFamily="34" charset="0"/>
        <a:ea typeface="+mn-ea"/>
        <a:cs typeface="+mn-cs"/>
      </a:defRPr>
    </a:lvl3pPr>
    <a:lvl4pPr marL="1371600" algn="l" defTabSz="457200" rtl="0" fontAlgn="base">
      <a:spcBef>
        <a:spcPct val="0"/>
      </a:spcBef>
      <a:spcAft>
        <a:spcPct val="0"/>
      </a:spcAft>
      <a:defRPr kern="1200">
        <a:solidFill>
          <a:schemeClr val="tx1"/>
        </a:solidFill>
        <a:latin typeface="Arial" pitchFamily="34" charset="0"/>
        <a:ea typeface="+mn-ea"/>
        <a:cs typeface="+mn-cs"/>
      </a:defRPr>
    </a:lvl4pPr>
    <a:lvl5pPr marL="1828800" algn="l" defTabSz="457200"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a:srgbClr val="BD8803"/>
    <a:srgbClr val="EE8012"/>
    <a:srgbClr val="1051B0"/>
    <a:srgbClr val="A50021"/>
    <a:srgbClr val="302421"/>
    <a:srgbClr val="F0F1EF"/>
    <a:srgbClr val="66322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2537" autoAdjust="0"/>
    <p:restoredTop sz="94626" autoAdjust="0"/>
  </p:normalViewPr>
  <p:slideViewPr>
    <p:cSldViewPr snapToGrid="0">
      <p:cViewPr varScale="1">
        <p:scale>
          <a:sx n="105" d="100"/>
          <a:sy n="105" d="100"/>
        </p:scale>
        <p:origin x="1974" y="96"/>
      </p:cViewPr>
      <p:guideLst>
        <p:guide orient="horz" pos="2160"/>
        <p:guide pos="2880"/>
      </p:guideLst>
    </p:cSldViewPr>
  </p:slideViewPr>
  <p:notesTextViewPr>
    <p:cViewPr>
      <p:scale>
        <a:sx n="100" d="100"/>
        <a:sy n="100" d="100"/>
      </p:scale>
      <p:origin x="0" y="0"/>
    </p:cViewPr>
  </p:notesTextViewPr>
  <p:sorterViewPr>
    <p:cViewPr varScale="1">
      <p:scale>
        <a:sx n="1" d="1"/>
        <a:sy n="1" d="1"/>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3" Type="http://schemas.openxmlformats.org/officeDocument/2006/relationships/slide" Target="slides/slide1.xml"/><Relationship Id="rId21" Type="http://schemas.openxmlformats.org/officeDocument/2006/relationships/viewProps" Target="view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tableStyles" Target="tableStyles.xml"/><Relationship Id="rId10" Type="http://schemas.openxmlformats.org/officeDocument/2006/relationships/slide" Target="slides/slide8.xml"/><Relationship Id="rId19" Type="http://schemas.openxmlformats.org/officeDocument/2006/relationships/notesMaster" Target="notesMasters/notes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3076575" cy="511175"/>
          </a:xfrm>
          <a:prstGeom prst="rect">
            <a:avLst/>
          </a:prstGeom>
        </p:spPr>
        <p:txBody>
          <a:bodyPr vert="horz" lIns="139206" tIns="69603" rIns="139206" bIns="69603" rtlCol="0"/>
          <a:lstStyle>
            <a:lvl1pPr algn="l" fontAlgn="auto">
              <a:spcBef>
                <a:spcPts val="0"/>
              </a:spcBef>
              <a:spcAft>
                <a:spcPts val="0"/>
              </a:spcAft>
              <a:defRPr sz="1900">
                <a:latin typeface="+mn-lt"/>
              </a:defRPr>
            </a:lvl1pPr>
          </a:lstStyle>
          <a:p>
            <a:pPr>
              <a:defRPr/>
            </a:pPr>
            <a:endParaRPr lang="fr-FR"/>
          </a:p>
        </p:txBody>
      </p:sp>
      <p:sp>
        <p:nvSpPr>
          <p:cNvPr id="3" name="Espace réservé de la date 2"/>
          <p:cNvSpPr>
            <a:spLocks noGrp="1"/>
          </p:cNvSpPr>
          <p:nvPr>
            <p:ph type="dt" idx="1"/>
          </p:nvPr>
        </p:nvSpPr>
        <p:spPr>
          <a:xfrm>
            <a:off x="4021138" y="0"/>
            <a:ext cx="3076575" cy="511175"/>
          </a:xfrm>
          <a:prstGeom prst="rect">
            <a:avLst/>
          </a:prstGeom>
        </p:spPr>
        <p:txBody>
          <a:bodyPr vert="horz" lIns="139206" tIns="69603" rIns="139206" bIns="69603" rtlCol="0"/>
          <a:lstStyle>
            <a:lvl1pPr algn="r" fontAlgn="auto">
              <a:spcBef>
                <a:spcPts val="0"/>
              </a:spcBef>
              <a:spcAft>
                <a:spcPts val="0"/>
              </a:spcAft>
              <a:defRPr sz="1900">
                <a:latin typeface="+mn-lt"/>
              </a:defRPr>
            </a:lvl1pPr>
          </a:lstStyle>
          <a:p>
            <a:pPr>
              <a:defRPr/>
            </a:pPr>
            <a:fld id="{D7E6CC61-8B47-4913-A23D-9C7D41B34782}" type="datetimeFigureOut">
              <a:rPr lang="fr-FR"/>
              <a:pPr>
                <a:defRPr/>
              </a:pPr>
              <a:t>02/11/2023</a:t>
            </a:fld>
            <a:endParaRPr lang="fr-FR" dirty="0"/>
          </a:p>
        </p:txBody>
      </p:sp>
      <p:sp>
        <p:nvSpPr>
          <p:cNvPr id="4" name="Espace réservé de l'image des diapositives 3"/>
          <p:cNvSpPr>
            <a:spLocks noGrp="1" noRot="1" noChangeAspect="1"/>
          </p:cNvSpPr>
          <p:nvPr>
            <p:ph type="sldImg" idx="2"/>
          </p:nvPr>
        </p:nvSpPr>
        <p:spPr>
          <a:xfrm>
            <a:off x="992188" y="768350"/>
            <a:ext cx="5114925" cy="3836988"/>
          </a:xfrm>
          <a:prstGeom prst="rect">
            <a:avLst/>
          </a:prstGeom>
          <a:noFill/>
          <a:ln w="12700">
            <a:solidFill>
              <a:prstClr val="black"/>
            </a:solidFill>
          </a:ln>
        </p:spPr>
        <p:txBody>
          <a:bodyPr vert="horz" lIns="139206" tIns="69603" rIns="139206" bIns="69603" rtlCol="0" anchor="ctr"/>
          <a:lstStyle/>
          <a:p>
            <a:pPr lvl="0"/>
            <a:endParaRPr lang="fr-FR" noProof="0" dirty="0"/>
          </a:p>
        </p:txBody>
      </p:sp>
      <p:sp>
        <p:nvSpPr>
          <p:cNvPr id="5" name="Espace réservé des commentaires 4"/>
          <p:cNvSpPr>
            <a:spLocks noGrp="1"/>
          </p:cNvSpPr>
          <p:nvPr>
            <p:ph type="body" sz="quarter" idx="3"/>
          </p:nvPr>
        </p:nvSpPr>
        <p:spPr>
          <a:xfrm>
            <a:off x="708025" y="4860925"/>
            <a:ext cx="5683250" cy="4605338"/>
          </a:xfrm>
          <a:prstGeom prst="rect">
            <a:avLst/>
          </a:prstGeom>
        </p:spPr>
        <p:txBody>
          <a:bodyPr vert="horz" lIns="139206" tIns="69603" rIns="139206" bIns="69603" rtlCol="0">
            <a:normAutofit/>
          </a:bodyPr>
          <a:lstStyle/>
          <a:p>
            <a:pPr lvl="0"/>
            <a:r>
              <a:rPr lang="fr-FR" noProof="0"/>
              <a:t>Cliquez pour modifier les styles du texte du masque</a:t>
            </a:r>
          </a:p>
          <a:p>
            <a:pPr lvl="1"/>
            <a:r>
              <a:rPr lang="fr-FR" noProof="0"/>
              <a:t>Deuxième niveau</a:t>
            </a:r>
          </a:p>
          <a:p>
            <a:pPr lvl="2"/>
            <a:r>
              <a:rPr lang="fr-FR" noProof="0"/>
              <a:t>Troisième niveau</a:t>
            </a:r>
          </a:p>
          <a:p>
            <a:pPr lvl="3"/>
            <a:r>
              <a:rPr lang="fr-FR" noProof="0"/>
              <a:t>Quatrième niveau</a:t>
            </a:r>
          </a:p>
          <a:p>
            <a:pPr lvl="4"/>
            <a:r>
              <a:rPr lang="fr-FR" noProof="0"/>
              <a:t>Cinquième niveau</a:t>
            </a:r>
          </a:p>
        </p:txBody>
      </p:sp>
      <p:sp>
        <p:nvSpPr>
          <p:cNvPr id="6" name="Espace réservé du pied de page 5"/>
          <p:cNvSpPr>
            <a:spLocks noGrp="1"/>
          </p:cNvSpPr>
          <p:nvPr>
            <p:ph type="ftr" sz="quarter" idx="4"/>
          </p:nvPr>
        </p:nvSpPr>
        <p:spPr>
          <a:xfrm>
            <a:off x="0" y="9721850"/>
            <a:ext cx="3076575" cy="511175"/>
          </a:xfrm>
          <a:prstGeom prst="rect">
            <a:avLst/>
          </a:prstGeom>
        </p:spPr>
        <p:txBody>
          <a:bodyPr vert="horz" lIns="139206" tIns="69603" rIns="139206" bIns="69603" rtlCol="0" anchor="b"/>
          <a:lstStyle>
            <a:lvl1pPr algn="l" fontAlgn="auto">
              <a:spcBef>
                <a:spcPts val="0"/>
              </a:spcBef>
              <a:spcAft>
                <a:spcPts val="0"/>
              </a:spcAft>
              <a:defRPr sz="1900">
                <a:latin typeface="+mn-lt"/>
              </a:defRPr>
            </a:lvl1pPr>
          </a:lstStyle>
          <a:p>
            <a:pPr>
              <a:defRPr/>
            </a:pPr>
            <a:endParaRPr lang="fr-FR"/>
          </a:p>
        </p:txBody>
      </p:sp>
      <p:sp>
        <p:nvSpPr>
          <p:cNvPr id="7" name="Espace réservé du numéro de diapositive 6"/>
          <p:cNvSpPr>
            <a:spLocks noGrp="1"/>
          </p:cNvSpPr>
          <p:nvPr>
            <p:ph type="sldNum" sz="quarter" idx="5"/>
          </p:nvPr>
        </p:nvSpPr>
        <p:spPr>
          <a:xfrm>
            <a:off x="4021138" y="9721850"/>
            <a:ext cx="3076575" cy="511175"/>
          </a:xfrm>
          <a:prstGeom prst="rect">
            <a:avLst/>
          </a:prstGeom>
        </p:spPr>
        <p:txBody>
          <a:bodyPr vert="horz" lIns="139206" tIns="69603" rIns="139206" bIns="69603" rtlCol="0" anchor="b"/>
          <a:lstStyle>
            <a:lvl1pPr algn="r" fontAlgn="auto">
              <a:spcBef>
                <a:spcPts val="0"/>
              </a:spcBef>
              <a:spcAft>
                <a:spcPts val="0"/>
              </a:spcAft>
              <a:defRPr sz="1900">
                <a:latin typeface="+mn-lt"/>
              </a:defRPr>
            </a:lvl1pPr>
          </a:lstStyle>
          <a:p>
            <a:pPr>
              <a:defRPr/>
            </a:pPr>
            <a:fld id="{801D8B6E-8953-46C1-A2E6-E95F79C90842}" type="slidenum">
              <a:rPr lang="fr-FR"/>
              <a:pPr>
                <a:defRPr/>
              </a:pPr>
              <a:t>‹N°›</a:t>
            </a:fld>
            <a:endParaRPr lang="fr-FR" dirty="0"/>
          </a:p>
        </p:txBody>
      </p:sp>
    </p:spTree>
    <p:extLst>
      <p:ext uri="{BB962C8B-B14F-4D97-AF65-F5344CB8AC3E}">
        <p14:creationId xmlns:p14="http://schemas.microsoft.com/office/powerpoint/2010/main" val="176218860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443538" y="508000"/>
            <a:ext cx="3433762" cy="1012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4" name="Date Placeholder 3"/>
          <p:cNvSpPr>
            <a:spLocks noGrp="1"/>
          </p:cNvSpPr>
          <p:nvPr>
            <p:ph type="dt" sz="half" idx="10"/>
          </p:nvPr>
        </p:nvSpPr>
        <p:spPr/>
        <p:txBody>
          <a:bodyPr/>
          <a:lstStyle>
            <a:lvl1pPr>
              <a:defRPr/>
            </a:lvl1pPr>
          </a:lstStyle>
          <a:p>
            <a:pPr>
              <a:defRPr/>
            </a:pPr>
            <a:fld id="{A083BBC5-09DD-4860-B228-55031DF4B6E8}" type="datetimeFigureOut">
              <a:rPr lang="en-US"/>
              <a:pPr>
                <a:defRPr/>
              </a:pPr>
              <a:t>11/2/2023</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EA3723A5-1110-4017-9DEC-3BA2668A780D}" type="slidenum">
              <a:rPr lang="en-US"/>
              <a:pPr>
                <a:defRPr/>
              </a:pPr>
              <a:t>‹N°›</a:t>
            </a:fld>
            <a:endParaRPr lang="en-US"/>
          </a:p>
        </p:txBody>
      </p:sp>
      <p:pic>
        <p:nvPicPr>
          <p:cNvPr id="7" name="Picture 8"/>
          <p:cNvPicPr>
            <a:picLocks noChangeAspect="1" noChangeArrowheads="1"/>
          </p:cNvPicPr>
          <p:nvPr userDrawn="1"/>
        </p:nvPicPr>
        <p:blipFill>
          <a:blip r:embed="rId3"/>
          <a:srcRect/>
          <a:stretch/>
        </p:blipFill>
        <p:spPr bwMode="auto">
          <a:xfrm>
            <a:off x="3656070" y="2714625"/>
            <a:ext cx="1831861" cy="714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2248212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AA05A9F2-6480-4CF0-83A8-78143E795783}" type="datetimeFigureOut">
              <a:rPr lang="en-US"/>
              <a:pPr>
                <a:defRPr/>
              </a:pPr>
              <a:t>11/2/2023</a:t>
            </a:fld>
            <a:endParaRPr lang="en-US" dirty="0"/>
          </a:p>
        </p:txBody>
      </p:sp>
      <p:sp>
        <p:nvSpPr>
          <p:cNvPr id="6" name="Footer Placeholder 5"/>
          <p:cNvSpPr>
            <a:spLocks noGrp="1"/>
          </p:cNvSpPr>
          <p:nvPr>
            <p:ph type="ftr" sz="quarter" idx="11"/>
          </p:nvPr>
        </p:nvSpPr>
        <p:spPr/>
        <p:txBody>
          <a:bodyPr/>
          <a:lstStyle>
            <a:lvl1pPr>
              <a:defRPr/>
            </a:lvl1pPr>
          </a:lstStyle>
          <a:p>
            <a:pPr>
              <a:defRPr/>
            </a:pPr>
            <a:endParaRPr lang="en-US"/>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10432F6-03E8-4539-8A74-95DFE126D70B}" type="slidenum">
              <a:rPr lang="en-US"/>
              <a:pPr>
                <a:defRPr/>
              </a:pPr>
              <a:t>‹N°›</a:t>
            </a:fld>
            <a:endParaRPr lang="en-US" dirty="0"/>
          </a:p>
        </p:txBody>
      </p:sp>
    </p:spTree>
    <p:extLst>
      <p:ext uri="{BB962C8B-B14F-4D97-AF65-F5344CB8AC3E}">
        <p14:creationId xmlns:p14="http://schemas.microsoft.com/office/powerpoint/2010/main" val="4009889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76493FC0-55EB-458C-8FDF-98A1FA43BA4A}" type="datetimeFigureOut">
              <a:rPr lang="en-US"/>
              <a:pPr>
                <a:defRPr/>
              </a:pPr>
              <a:t>11/2/2023</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1A1B1435-EF4D-499B-AE9A-0D35C6CA93BA}" type="slidenum">
              <a:rPr lang="en-US"/>
              <a:pPr>
                <a:defRPr/>
              </a:pPr>
              <a:t>‹N°›</a:t>
            </a:fld>
            <a:endParaRPr lang="en-US" dirty="0"/>
          </a:p>
        </p:txBody>
      </p:sp>
    </p:spTree>
    <p:extLst>
      <p:ext uri="{BB962C8B-B14F-4D97-AF65-F5344CB8AC3E}">
        <p14:creationId xmlns:p14="http://schemas.microsoft.com/office/powerpoint/2010/main" val="7139706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68569E82-DD03-4ED3-AFCC-6982B9F46FC4}" type="datetimeFigureOut">
              <a:rPr lang="en-US"/>
              <a:pPr>
                <a:defRPr/>
              </a:pPr>
              <a:t>11/2/2023</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D2FB141-7F16-4035-8BE3-FACBCE7FEE4E}" type="slidenum">
              <a:rPr lang="en-US"/>
              <a:pPr>
                <a:defRPr/>
              </a:pPr>
              <a:t>‹N°›</a:t>
            </a:fld>
            <a:endParaRPr lang="en-US" dirty="0"/>
          </a:p>
        </p:txBody>
      </p:sp>
    </p:spTree>
    <p:extLst>
      <p:ext uri="{BB962C8B-B14F-4D97-AF65-F5344CB8AC3E}">
        <p14:creationId xmlns:p14="http://schemas.microsoft.com/office/powerpoint/2010/main" val="19220720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413A80DB-9FA4-4AA8-94F1-8ABBCA0325C5}" type="datetimeFigureOut">
              <a:rPr lang="en-US"/>
              <a:pPr>
                <a:defRPr/>
              </a:pPr>
              <a:t>11/2/2023</a:t>
            </a:fld>
            <a:endParaRPr lang="en-US" dirty="0"/>
          </a:p>
        </p:txBody>
      </p:sp>
      <p:sp>
        <p:nvSpPr>
          <p:cNvPr id="8" name="Footer Placeholder 5"/>
          <p:cNvSpPr>
            <a:spLocks noGrp="1"/>
          </p:cNvSpPr>
          <p:nvPr>
            <p:ph type="ftr" sz="quarter" idx="17"/>
          </p:nvPr>
        </p:nvSpPr>
        <p:spPr/>
        <p:txBody>
          <a:bodyPr/>
          <a:lstStyle>
            <a:lvl1pPr>
              <a:defRPr/>
            </a:lvl1pPr>
          </a:lstStyle>
          <a:p>
            <a:pPr>
              <a:defRPr/>
            </a:pPr>
            <a:endParaRPr lang="en-US"/>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EA3B240-BA56-46AB-83DE-AACF01534E9C}" type="slidenum">
              <a:rPr lang="en-US"/>
              <a:pPr>
                <a:defRPr/>
              </a:pPr>
              <a:t>‹N°›</a:t>
            </a:fld>
            <a:endParaRPr lang="en-US" dirty="0"/>
          </a:p>
        </p:txBody>
      </p:sp>
    </p:spTree>
    <p:extLst>
      <p:ext uri="{BB962C8B-B14F-4D97-AF65-F5344CB8AC3E}">
        <p14:creationId xmlns:p14="http://schemas.microsoft.com/office/powerpoint/2010/main" val="423912087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64BD04F9-1E62-4C02-B27B-B1DBE6CEC7A4}" type="datetimeFigureOut">
              <a:rPr lang="en-US"/>
              <a:pPr>
                <a:defRPr/>
              </a:pPr>
              <a:t>11/2/2023</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32A5DEF-9435-4C5A-B7B7-100E8DBDBD25}" type="slidenum">
              <a:rPr lang="en-US"/>
              <a:pPr>
                <a:defRPr/>
              </a:pPr>
              <a:t>‹N°›</a:t>
            </a:fld>
            <a:endParaRPr lang="en-US" dirty="0"/>
          </a:p>
        </p:txBody>
      </p:sp>
    </p:spTree>
    <p:extLst>
      <p:ext uri="{BB962C8B-B14F-4D97-AF65-F5344CB8AC3E}">
        <p14:creationId xmlns:p14="http://schemas.microsoft.com/office/powerpoint/2010/main" val="42487833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1E7EBFCE-C84A-4476-8F06-1EEBA679CE3A}" type="datetimeFigureOut">
              <a:rPr lang="en-US"/>
              <a:pPr>
                <a:defRPr/>
              </a:pPr>
              <a:t>11/2/2023</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ADDDEA9-C045-4023-AFE2-4901C9837E4B}" type="slidenum">
              <a:rPr lang="en-US"/>
              <a:pPr>
                <a:defRPr/>
              </a:pPr>
              <a:t>‹N°›</a:t>
            </a:fld>
            <a:endParaRPr lang="en-US" dirty="0"/>
          </a:p>
        </p:txBody>
      </p:sp>
    </p:spTree>
    <p:extLst>
      <p:ext uri="{BB962C8B-B14F-4D97-AF65-F5344CB8AC3E}">
        <p14:creationId xmlns:p14="http://schemas.microsoft.com/office/powerpoint/2010/main" val="336021152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B481CDAD-29A3-4ADA-8E85-938D7DEAFE6D}" type="datetimeFigureOut">
              <a:rPr lang="en-US"/>
              <a:pPr>
                <a:defRPr/>
              </a:pPr>
              <a:t>11/2/2023</a:t>
            </a:fld>
            <a:endParaRPr lang="en-US" dirty="0"/>
          </a:p>
        </p:txBody>
      </p:sp>
      <p:sp>
        <p:nvSpPr>
          <p:cNvPr id="19" name="Footer Placeholder 5"/>
          <p:cNvSpPr>
            <a:spLocks noGrp="1"/>
          </p:cNvSpPr>
          <p:nvPr>
            <p:ph type="ftr" sz="quarter" idx="24"/>
          </p:nvPr>
        </p:nvSpPr>
        <p:spPr/>
        <p:txBody>
          <a:bodyPr/>
          <a:lstStyle>
            <a:lvl1pPr>
              <a:defRPr/>
            </a:lvl1pPr>
          </a:lstStyle>
          <a:p>
            <a:pPr>
              <a:defRPr/>
            </a:pPr>
            <a:endParaRPr lang="en-US"/>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AB0B4B26-238C-4DD8-9DAF-87F4910703A8}" type="slidenum">
              <a:rPr lang="en-US"/>
              <a:pPr>
                <a:defRPr/>
              </a:pPr>
              <a:t>‹N°›</a:t>
            </a:fld>
            <a:endParaRPr lang="en-US" dirty="0"/>
          </a:p>
        </p:txBody>
      </p:sp>
    </p:spTree>
    <p:extLst>
      <p:ext uri="{BB962C8B-B14F-4D97-AF65-F5344CB8AC3E}">
        <p14:creationId xmlns:p14="http://schemas.microsoft.com/office/powerpoint/2010/main" val="9961804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056C0285-6B8B-4D18-AF1B-CCED16A0C7E4}" type="datetimeFigureOut">
              <a:rPr lang="en-US"/>
              <a:pPr>
                <a:defRPr/>
              </a:pPr>
              <a:t>11/2/2023</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2493D1C-15AB-40A2-8DE8-3F9B083280BD}" type="slidenum">
              <a:rPr lang="en-US"/>
              <a:pPr>
                <a:defRPr/>
              </a:pPr>
              <a:t>‹N°›</a:t>
            </a:fld>
            <a:endParaRPr lang="en-US" dirty="0"/>
          </a:p>
        </p:txBody>
      </p:sp>
    </p:spTree>
    <p:extLst>
      <p:ext uri="{BB962C8B-B14F-4D97-AF65-F5344CB8AC3E}">
        <p14:creationId xmlns:p14="http://schemas.microsoft.com/office/powerpoint/2010/main" val="96497809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E0C11F51-0C3F-4490-AF9F-842E36CE170B}" type="datetimeFigureOut">
              <a:rPr lang="en-US"/>
              <a:pPr>
                <a:defRPr/>
              </a:pPr>
              <a:t>11/2/2023</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8666938-D6F1-4DCB-9AED-99F165E982A2}" type="slidenum">
              <a:rPr lang="en-US"/>
              <a:pPr>
                <a:defRPr/>
              </a:pPr>
              <a:t>‹N°›</a:t>
            </a:fld>
            <a:endParaRPr lang="en-US" dirty="0"/>
          </a:p>
        </p:txBody>
      </p:sp>
    </p:spTree>
    <p:extLst>
      <p:ext uri="{BB962C8B-B14F-4D97-AF65-F5344CB8AC3E}">
        <p14:creationId xmlns:p14="http://schemas.microsoft.com/office/powerpoint/2010/main" val="277943466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257800" y="468313"/>
            <a:ext cx="3168650" cy="935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ectangle 5"/>
          <p:cNvSpPr>
            <a:spLocks noChangeArrowheads="1"/>
          </p:cNvSpPr>
          <p:nvPr userDrawn="1"/>
        </p:nvSpPr>
        <p:spPr bwMode="auto">
          <a:xfrm>
            <a:off x="5257800" y="1403350"/>
            <a:ext cx="3684588" cy="404813"/>
          </a:xfrm>
          <a:prstGeom prst="roundRect">
            <a:avLst>
              <a:gd name="adj" fmla="val 16667"/>
            </a:avLst>
          </a:prstGeom>
          <a:noFill/>
          <a:ln w="25400">
            <a:noFill/>
            <a:miter lim="800000"/>
            <a:headEnd/>
            <a:tailEnd/>
          </a:ln>
        </p:spPr>
        <p:txBody>
          <a:bodyPr wrap="none" anchor="ctr"/>
          <a:lstStyle/>
          <a:p>
            <a:pPr algn="ctr">
              <a:defRPr/>
            </a:pPr>
            <a:r>
              <a:rPr lang="fr-CH" sz="1600" i="1">
                <a:solidFill>
                  <a:srgbClr val="302421"/>
                </a:solidFill>
                <a:cs typeface="Arial" pitchFamily="34" charset="0"/>
              </a:rPr>
              <a:t>Les marchés financiers en toute sérénité</a:t>
            </a:r>
            <a:endParaRPr lang="fr-FR" sz="1600" i="1">
              <a:solidFill>
                <a:srgbClr val="302421"/>
              </a:solidFill>
              <a:cs typeface="Arial" pitchFamily="34" charset="0"/>
            </a:endParaRPr>
          </a:p>
        </p:txBody>
      </p:sp>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5" name="Date Placeholder 3"/>
          <p:cNvSpPr>
            <a:spLocks noGrp="1"/>
          </p:cNvSpPr>
          <p:nvPr>
            <p:ph type="dt" sz="half" idx="10"/>
          </p:nvPr>
        </p:nvSpPr>
        <p:spPr/>
        <p:txBody>
          <a:bodyPr/>
          <a:lstStyle>
            <a:lvl1pPr>
              <a:defRPr/>
            </a:lvl1pPr>
          </a:lstStyle>
          <a:p>
            <a:pPr>
              <a:defRPr/>
            </a:pPr>
            <a:fld id="{C4C8DCAA-16B2-4ED3-9312-C17598EA37C5}" type="datetimeFigureOut">
              <a:rPr lang="en-US">
                <a:solidFill>
                  <a:prstClr val="white">
                    <a:lumMod val="75000"/>
                  </a:prstClr>
                </a:solidFill>
              </a:rPr>
              <a:pPr>
                <a:defRPr/>
              </a:pPr>
              <a:t>11/2/2023</a:t>
            </a:fld>
            <a:endParaRPr lang="en-US" dirty="0">
              <a:solidFill>
                <a:prstClr val="white">
                  <a:lumMod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6E37A70-4ECB-4148-A905-991ECA660AB6}" type="slidenum">
              <a:rPr lang="en-US"/>
              <a:pPr>
                <a:defRPr/>
              </a:pPr>
              <a:t>‹N°›</a:t>
            </a:fld>
            <a:endParaRPr lang="en-US"/>
          </a:p>
        </p:txBody>
      </p:sp>
    </p:spTree>
    <p:extLst>
      <p:ext uri="{BB962C8B-B14F-4D97-AF65-F5344CB8AC3E}">
        <p14:creationId xmlns:p14="http://schemas.microsoft.com/office/powerpoint/2010/main" val="5362150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15900" y="2698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1238"/>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869113" y="6394450"/>
            <a:ext cx="2133600" cy="327025"/>
          </a:xfrm>
          <a:prstGeom prst="rect">
            <a:avLst/>
          </a:prstGeom>
          <a:noFill/>
          <a:ln>
            <a:noFill/>
          </a:ln>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88EC3DB6-2EFB-4975-B8BC-B7DF04EFD475}" type="slidenum">
              <a:rPr lang="fr-FR" sz="1200" smtClean="0"/>
              <a:pPr algn="r" defTabSz="914400" eaLnBrk="1" hangingPunct="1">
                <a:defRPr/>
              </a:pPr>
              <a:t>‹N°›</a:t>
            </a:fld>
            <a:endParaRPr lang="fr-FR" sz="1200"/>
          </a:p>
        </p:txBody>
      </p:sp>
      <p:pic>
        <p:nvPicPr>
          <p:cNvPr id="9" name="Picture 2"/>
          <p:cNvPicPr>
            <a:picLocks noChangeAspect="1" noChangeArrowheads="1"/>
          </p:cNvPicPr>
          <p:nvPr userDrawn="1"/>
        </p:nvPicPr>
        <p:blipFill>
          <a:blip r:embed="rId3"/>
          <a:srcRect/>
          <a:stretch/>
        </p:blipFill>
        <p:spPr bwMode="auto">
          <a:xfrm>
            <a:off x="7123725" y="293688"/>
            <a:ext cx="1660887" cy="647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 name="Title"/>
          <p:cNvSpPr>
            <a:spLocks noGrp="1"/>
          </p:cNvSpPr>
          <p:nvPr>
            <p:ph type="title" hasCustomPrompt="1"/>
          </p:nvPr>
        </p:nvSpPr>
        <p:spPr>
          <a:xfrm>
            <a:off x="2247562" y="113288"/>
            <a:ext cx="4948238" cy="889577"/>
          </a:xfrm>
        </p:spPr>
        <p:txBody>
          <a:bodyPr/>
          <a:lstStyle>
            <a:lvl1pPr algn="ctr">
              <a:defRPr sz="2400">
                <a:solidFill>
                  <a:schemeClr val="tx1"/>
                </a:solidFill>
                <a:latin typeface="Calibri" panose="020F0502020204030204" pitchFamily="34" charset="0"/>
              </a:defRPr>
            </a:lvl1pPr>
          </a:lstStyle>
          <a:p>
            <a:r>
              <a:rPr lang="fr-FR" dirty="0" err="1"/>
              <a:t>Title</a:t>
            </a:r>
            <a:endParaRPr lang="en-US" dirty="0"/>
          </a:p>
        </p:txBody>
      </p:sp>
    </p:spTree>
    <p:extLst>
      <p:ext uri="{BB962C8B-B14F-4D97-AF65-F5344CB8AC3E}">
        <p14:creationId xmlns:p14="http://schemas.microsoft.com/office/powerpoint/2010/main" val="9328197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4984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2825"/>
            <a:ext cx="8658225" cy="0"/>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983413" y="6518275"/>
            <a:ext cx="2133600" cy="327025"/>
          </a:xfrm>
          <a:prstGeom prst="rect">
            <a:avLst/>
          </a:prstGeom>
          <a:noFill/>
          <a:ln>
            <a:noFill/>
          </a:ln>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6EC57D5B-BE9F-44E7-89AC-65FCE5042721}" type="slidenum">
              <a:rPr lang="fr-FR" sz="1200" smtClean="0">
                <a:solidFill>
                  <a:prstClr val="black"/>
                </a:solidFill>
              </a:rPr>
              <a:pPr algn="r" defTabSz="914400" eaLnBrk="1" hangingPunct="1">
                <a:defRPr/>
              </a:pPr>
              <a:t>‹N°›</a:t>
            </a:fld>
            <a:endParaRPr lang="fr-FR" sz="1200">
              <a:solidFill>
                <a:prstClr val="black"/>
              </a:solidFill>
            </a:endParaRPr>
          </a:p>
        </p:txBody>
      </p:sp>
      <p:sp>
        <p:nvSpPr>
          <p:cNvPr id="7" name="Rectangle 2"/>
          <p:cNvSpPr>
            <a:spLocks noChangeArrowheads="1"/>
          </p:cNvSpPr>
          <p:nvPr userDrawn="1"/>
        </p:nvSpPr>
        <p:spPr bwMode="auto">
          <a:xfrm>
            <a:off x="0" y="0"/>
            <a:ext cx="9144000" cy="0"/>
          </a:xfrm>
          <a:prstGeom prst="rect">
            <a:avLst/>
          </a:prstGeom>
          <a:noFill/>
          <a:ln w="9525">
            <a:noFill/>
            <a:miter lim="800000"/>
            <a:headEnd/>
            <a:tailEnd/>
          </a:ln>
        </p:spPr>
        <p:txBody>
          <a:bodyPr wrap="none" anchor="ctr">
            <a:spAutoFit/>
          </a:bodyPr>
          <a:lstStyle/>
          <a:p>
            <a:pPr>
              <a:defRPr/>
            </a:pPr>
            <a:endParaRPr lang="fr-FR">
              <a:solidFill>
                <a:prstClr val="black"/>
              </a:solidFill>
            </a:endParaRPr>
          </a:p>
        </p:txBody>
      </p:sp>
      <p:sp>
        <p:nvSpPr>
          <p:cNvPr id="3" name="Content Placeholder 2"/>
          <p:cNvSpPr>
            <a:spLocks noGrp="1"/>
          </p:cNvSpPr>
          <p:nvPr>
            <p:ph idx="1"/>
          </p:nvPr>
        </p:nvSpPr>
        <p:spPr>
          <a:xfrm>
            <a:off x="457200" y="1456660"/>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8" name="Date Placeholder 3"/>
          <p:cNvSpPr>
            <a:spLocks noGrp="1"/>
          </p:cNvSpPr>
          <p:nvPr>
            <p:ph type="dt" sz="half" idx="10"/>
          </p:nvPr>
        </p:nvSpPr>
        <p:spPr/>
        <p:txBody>
          <a:bodyPr/>
          <a:lstStyle>
            <a:lvl1pPr>
              <a:defRPr/>
            </a:lvl1pPr>
          </a:lstStyle>
          <a:p>
            <a:pPr>
              <a:defRPr/>
            </a:pPr>
            <a:fld id="{05775371-68D6-4BF1-837D-4543A57424C7}" type="datetimeFigureOut">
              <a:rPr lang="en-US">
                <a:solidFill>
                  <a:prstClr val="white">
                    <a:lumMod val="75000"/>
                  </a:prstClr>
                </a:solidFill>
              </a:rPr>
              <a:pPr>
                <a:defRPr/>
              </a:pPr>
              <a:t>11/2/2023</a:t>
            </a:fld>
            <a:endParaRPr lang="en-US" dirty="0">
              <a:solidFill>
                <a:prstClr val="white">
                  <a:lumMod val="75000"/>
                </a:prstClr>
              </a:solidFill>
            </a:endParaRPr>
          </a:p>
        </p:txBody>
      </p:sp>
      <p:sp>
        <p:nvSpPr>
          <p:cNvPr id="9"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80441030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dirty="0">
              <a:solidFill>
                <a:prstClr val="white"/>
              </a:solidFill>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A4B12E5D-83BF-4967-97BB-066AF4C71A96}" type="datetimeFigureOut">
              <a:rPr lang="en-US">
                <a:solidFill>
                  <a:prstClr val="white">
                    <a:lumMod val="75000"/>
                  </a:prstClr>
                </a:solidFill>
              </a:rPr>
              <a:pPr>
                <a:defRPr/>
              </a:pPr>
              <a:t>11/2/2023</a:t>
            </a:fld>
            <a:endParaRPr lang="en-US" dirty="0">
              <a:solidFill>
                <a:prstClr val="white">
                  <a:lumMod val="75000"/>
                </a:prstClr>
              </a:solidFill>
            </a:endParaRPr>
          </a:p>
        </p:txBody>
      </p:sp>
      <p:sp>
        <p:nvSpPr>
          <p:cNvPr id="8"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54625622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59503828-CDE7-4894-865E-3FC264F24EE8}" type="datetimeFigureOut">
              <a:rPr lang="en-US">
                <a:solidFill>
                  <a:prstClr val="white">
                    <a:lumMod val="75000"/>
                  </a:prstClr>
                </a:solidFill>
              </a:rPr>
              <a:pPr>
                <a:defRPr/>
              </a:pPr>
              <a:t>11/2/2023</a:t>
            </a:fld>
            <a:endParaRPr lang="en-US" dirty="0">
              <a:solidFill>
                <a:prstClr val="white">
                  <a:lumMod val="75000"/>
                </a:prstClr>
              </a:solidFill>
            </a:endParaRPr>
          </a:p>
        </p:txBody>
      </p:sp>
      <p:sp>
        <p:nvSpPr>
          <p:cNvPr id="13" name="Footer Placeholder 4"/>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B36996E0-4D7B-4F1E-BC0A-E7021D13569E}" type="slidenum">
              <a:rPr>
                <a:solidFill>
                  <a:prstClr val="white">
                    <a:lumMod val="75000"/>
                  </a:prstClr>
                </a:solidFill>
              </a:rPr>
              <a:pPr>
                <a:defRPr/>
              </a:pPr>
              <a:t>‹N°›</a:t>
            </a:fld>
            <a:endParaRPr>
              <a:solidFill>
                <a:prstClr val="white">
                  <a:lumMod val="75000"/>
                </a:prstClr>
              </a:solidFill>
            </a:endParaRPr>
          </a:p>
        </p:txBody>
      </p:sp>
    </p:spTree>
    <p:extLst>
      <p:ext uri="{BB962C8B-B14F-4D97-AF65-F5344CB8AC3E}">
        <p14:creationId xmlns:p14="http://schemas.microsoft.com/office/powerpoint/2010/main" val="94878270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C8EF5C40-844E-42F4-ABD1-A1510FFE9F55}" type="datetimeFigureOut">
              <a:rPr lang="en-US">
                <a:solidFill>
                  <a:prstClr val="white">
                    <a:lumMod val="75000"/>
                  </a:prstClr>
                </a:solidFill>
              </a:rPr>
              <a:pPr>
                <a:defRPr/>
              </a:pPr>
              <a:t>11/2/2023</a:t>
            </a:fld>
            <a:endParaRPr lang="en-US" dirty="0">
              <a:solidFill>
                <a:prstClr val="white">
                  <a:lumMod val="75000"/>
                </a:prstClr>
              </a:solidFill>
            </a:endParaRPr>
          </a:p>
        </p:txBody>
      </p:sp>
      <p:sp>
        <p:nvSpPr>
          <p:cNvPr id="12"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D77C24FF-A7E0-4BE5-83D8-B58B86696D89}" type="slidenum">
              <a:rPr lang="en-US"/>
              <a:pPr>
                <a:defRPr/>
              </a:pPr>
              <a:t>‹N°›</a:t>
            </a:fld>
            <a:endParaRPr lang="en-US"/>
          </a:p>
        </p:txBody>
      </p:sp>
    </p:spTree>
    <p:extLst>
      <p:ext uri="{BB962C8B-B14F-4D97-AF65-F5344CB8AC3E}">
        <p14:creationId xmlns:p14="http://schemas.microsoft.com/office/powerpoint/2010/main" val="334348616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02693933-94E7-435D-8799-F2149825010B}" type="datetimeFigureOut">
              <a:rPr lang="en-US">
                <a:solidFill>
                  <a:prstClr val="white">
                    <a:lumMod val="75000"/>
                  </a:prstClr>
                </a:solidFill>
              </a:rPr>
              <a:pPr>
                <a:defRPr/>
              </a:pPr>
              <a:t>11/2/2023</a:t>
            </a:fld>
            <a:endParaRPr lang="en-US" dirty="0">
              <a:solidFill>
                <a:prstClr val="white">
                  <a:lumMod val="75000"/>
                </a:prstClr>
              </a:solidFill>
            </a:endParaRPr>
          </a:p>
        </p:txBody>
      </p:sp>
      <p:sp>
        <p:nvSpPr>
          <p:cNvPr id="13"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F103FB1C-2C6C-4C4D-AB7C-DFA94C942C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36737860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B1899074-61D9-4922-AFE5-5BAE6F8D6C02}" type="datetimeFigureOut">
              <a:rPr lang="en-US">
                <a:solidFill>
                  <a:prstClr val="white">
                    <a:lumMod val="75000"/>
                  </a:prstClr>
                </a:solidFill>
              </a:rPr>
              <a:pPr>
                <a:defRPr/>
              </a:pPr>
              <a:t>11/2/2023</a:t>
            </a:fld>
            <a:endParaRPr lang="en-US" dirty="0">
              <a:solidFill>
                <a:prstClr val="white">
                  <a:lumMod val="75000"/>
                </a:prstClr>
              </a:solidFill>
            </a:endParaRPr>
          </a:p>
        </p:txBody>
      </p:sp>
      <p:sp>
        <p:nvSpPr>
          <p:cNvPr id="15" name="Footer Placeholder 7"/>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CF2C4F1-0649-456C-8490-10DA6BF8989F}" type="slidenum">
              <a:rPr lang="en-US">
                <a:solidFill>
                  <a:srgbClr val="749805"/>
                </a:solidFill>
              </a:rPr>
              <a:pPr>
                <a:defRPr/>
              </a:pPr>
              <a:t>‹N°›</a:t>
            </a:fld>
            <a:endParaRPr lang="en-US">
              <a:solidFill>
                <a:srgbClr val="749805"/>
              </a:solidFill>
            </a:endParaRPr>
          </a:p>
        </p:txBody>
      </p:sp>
    </p:spTree>
    <p:extLst>
      <p:ext uri="{BB962C8B-B14F-4D97-AF65-F5344CB8AC3E}">
        <p14:creationId xmlns:p14="http://schemas.microsoft.com/office/powerpoint/2010/main" val="163414957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2FF1E92E-5FBE-4377-AE2D-88CF359CBC16}" type="datetimeFigureOut">
              <a:rPr lang="en-US">
                <a:solidFill>
                  <a:prstClr val="white">
                    <a:lumMod val="75000"/>
                  </a:prstClr>
                </a:solidFill>
              </a:rPr>
              <a:pPr>
                <a:defRPr/>
              </a:pPr>
              <a:t>11/2/2023</a:t>
            </a:fld>
            <a:endParaRPr lang="en-US" dirty="0">
              <a:solidFill>
                <a:prstClr val="white">
                  <a:lumMod val="75000"/>
                </a:prstClr>
              </a:solidFill>
            </a:endParaRPr>
          </a:p>
        </p:txBody>
      </p:sp>
      <p:sp>
        <p:nvSpPr>
          <p:cNvPr id="11" name="Footer Placeholder 3"/>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9820D5B1-6413-423E-9DD2-C14D6ED7031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69961807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9" name="Date Placeholder 1"/>
          <p:cNvSpPr>
            <a:spLocks noGrp="1"/>
          </p:cNvSpPr>
          <p:nvPr>
            <p:ph type="dt" sz="half" idx="10"/>
          </p:nvPr>
        </p:nvSpPr>
        <p:spPr/>
        <p:txBody>
          <a:bodyPr/>
          <a:lstStyle>
            <a:lvl1pPr>
              <a:defRPr/>
            </a:lvl1pPr>
          </a:lstStyle>
          <a:p>
            <a:pPr>
              <a:defRPr/>
            </a:pPr>
            <a:fld id="{B45AE72D-EC18-4408-87D4-CA1235FC560D}" type="datetimeFigureOut">
              <a:rPr lang="en-US">
                <a:solidFill>
                  <a:prstClr val="white">
                    <a:lumMod val="75000"/>
                  </a:prstClr>
                </a:solidFill>
              </a:rPr>
              <a:pPr>
                <a:defRPr/>
              </a:pPr>
              <a:t>11/2/2023</a:t>
            </a:fld>
            <a:endParaRPr lang="en-US" dirty="0">
              <a:solidFill>
                <a:prstClr val="white">
                  <a:lumMod val="75000"/>
                </a:prstClr>
              </a:solidFill>
            </a:endParaRPr>
          </a:p>
        </p:txBody>
      </p:sp>
      <p:sp>
        <p:nvSpPr>
          <p:cNvPr id="10" name="Footer Placeholder 2"/>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6D9D8A5E-AC65-4E17-955D-88DDBE9922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9558562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5F981642-64FA-4111-88C5-C5B3A8804F14}" type="datetimeFigureOut">
              <a:rPr lang="en-US">
                <a:solidFill>
                  <a:prstClr val="white">
                    <a:lumMod val="75000"/>
                  </a:prstClr>
                </a:solidFill>
              </a:rPr>
              <a:pPr>
                <a:defRPr/>
              </a:pPr>
              <a:t>11/2/2023</a:t>
            </a:fld>
            <a:endParaRPr lang="en-US" dirty="0">
              <a:solidFill>
                <a:prstClr val="white">
                  <a:lumMod val="75000"/>
                </a:prstClr>
              </a:solidFill>
            </a:endParaRPr>
          </a:p>
        </p:txBody>
      </p:sp>
      <p:sp>
        <p:nvSpPr>
          <p:cNvPr id="6"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4A6AF9D1-AB64-4F6B-B85A-1A9EE43C9EAF}"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890858767"/>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01F8250F-C27A-4A30-8791-9561C4D40758}" type="datetimeFigureOut">
              <a:rPr lang="en-US">
                <a:solidFill>
                  <a:prstClr val="white">
                    <a:lumMod val="75000"/>
                  </a:prstClr>
                </a:solidFill>
              </a:rPr>
              <a:pPr>
                <a:defRPr/>
              </a:pPr>
              <a:t>11/2/2023</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63D1227-5430-4F15-B972-EC38C86E8D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5563593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dirty="0">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275DC223-3F18-4050-A5D0-5FB2D6679FF6}" type="datetimeFigureOut">
              <a:rPr lang="en-US"/>
              <a:pPr>
                <a:defRPr/>
              </a:pPr>
              <a:t>11/2/2023</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a:p>
        </p:txBody>
      </p:sp>
    </p:spTree>
    <p:extLst>
      <p:ext uri="{BB962C8B-B14F-4D97-AF65-F5344CB8AC3E}">
        <p14:creationId xmlns:p14="http://schemas.microsoft.com/office/powerpoint/2010/main" val="160658263"/>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5F518CF1-ACFD-4E8E-A8ED-C9EB8ED6B172}" type="datetimeFigureOut">
              <a:rPr lang="en-US">
                <a:solidFill>
                  <a:prstClr val="white">
                    <a:lumMod val="75000"/>
                  </a:prstClr>
                </a:solidFill>
              </a:rPr>
              <a:pPr>
                <a:defRPr/>
              </a:pPr>
              <a:t>11/2/2023</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028D69B-715A-42E1-A0DE-91743AB87813}"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9894885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310B5B8A-7E73-4263-B1C3-FDBBE13F61F4}" type="datetimeFigureOut">
              <a:rPr lang="en-US">
                <a:solidFill>
                  <a:prstClr val="white">
                    <a:lumMod val="75000"/>
                  </a:prstClr>
                </a:solidFill>
              </a:rPr>
              <a:pPr>
                <a:defRPr/>
              </a:pPr>
              <a:t>11/2/2023</a:t>
            </a:fld>
            <a:endParaRPr lang="en-US" dirty="0">
              <a:solidFill>
                <a:prstClr val="white">
                  <a:lumMod val="75000"/>
                </a:prstClr>
              </a:solidFill>
            </a:endParaRPr>
          </a:p>
        </p:txBody>
      </p:sp>
      <p:sp>
        <p:nvSpPr>
          <p:cNvPr id="8" name="Footer Placeholder 5"/>
          <p:cNvSpPr>
            <a:spLocks noGrp="1"/>
          </p:cNvSpPr>
          <p:nvPr>
            <p:ph type="ftr" sz="quarter" idx="17"/>
          </p:nvPr>
        </p:nvSpPr>
        <p:spPr/>
        <p:txBody>
          <a:bodyPr/>
          <a:lstStyle>
            <a:lvl1pPr>
              <a:defRPr/>
            </a:lvl1pPr>
          </a:lstStyle>
          <a:p>
            <a:pPr>
              <a:defRPr/>
            </a:pPr>
            <a:endParaRPr lang="en-US">
              <a:solidFill>
                <a:prstClr val="white">
                  <a:lumMod val="75000"/>
                </a:prstClr>
              </a:solidFill>
            </a:endParaRPr>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2D0112D-4BCB-4E2B-B259-B9978559857C}"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53177195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4F5F53B5-3C4E-442D-BC9D-3A1545C27330}" type="datetimeFigureOut">
              <a:rPr lang="en-US">
                <a:solidFill>
                  <a:prstClr val="white">
                    <a:lumMod val="75000"/>
                  </a:prstClr>
                </a:solidFill>
              </a:rPr>
              <a:pPr>
                <a:defRPr/>
              </a:pPr>
              <a:t>11/2/2023</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0D9FAF8A-E364-49F8-8C67-D9E9419D5E9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71433823"/>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589240AD-77B9-477F-9709-7F341F4A2FC6}" type="datetimeFigureOut">
              <a:rPr lang="en-US">
                <a:solidFill>
                  <a:prstClr val="white">
                    <a:lumMod val="75000"/>
                  </a:prstClr>
                </a:solidFill>
              </a:rPr>
              <a:pPr>
                <a:defRPr/>
              </a:pPr>
              <a:t>11/2/2023</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DD17DFE7-797A-4AF6-A58B-FDA7902A486E}"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4132897688"/>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CD65C26C-AD33-401E-9348-835B4E0BD7CA}" type="datetimeFigureOut">
              <a:rPr lang="en-US">
                <a:solidFill>
                  <a:prstClr val="white">
                    <a:lumMod val="75000"/>
                  </a:prstClr>
                </a:solidFill>
              </a:rPr>
              <a:pPr>
                <a:defRPr/>
              </a:pPr>
              <a:t>11/2/2023</a:t>
            </a:fld>
            <a:endParaRPr lang="en-US" dirty="0">
              <a:solidFill>
                <a:prstClr val="white">
                  <a:lumMod val="75000"/>
                </a:prstClr>
              </a:solidFill>
            </a:endParaRPr>
          </a:p>
        </p:txBody>
      </p:sp>
      <p:sp>
        <p:nvSpPr>
          <p:cNvPr id="19" name="Footer Placeholder 5"/>
          <p:cNvSpPr>
            <a:spLocks noGrp="1"/>
          </p:cNvSpPr>
          <p:nvPr>
            <p:ph type="ftr" sz="quarter" idx="24"/>
          </p:nvPr>
        </p:nvSpPr>
        <p:spPr/>
        <p:txBody>
          <a:bodyPr/>
          <a:lstStyle>
            <a:lvl1pPr>
              <a:defRPr/>
            </a:lvl1pPr>
          </a:lstStyle>
          <a:p>
            <a:pPr>
              <a:defRPr/>
            </a:pPr>
            <a:endParaRPr lang="en-US">
              <a:solidFill>
                <a:prstClr val="white">
                  <a:lumMod val="75000"/>
                </a:prstClr>
              </a:solidFill>
            </a:endParaRPr>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8A2503C5-AA21-47F6-B86B-93972F7D50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245654138"/>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57C23CA2-D44B-4404-9242-18DBFA2003E8}" type="datetimeFigureOut">
              <a:rPr lang="en-US">
                <a:solidFill>
                  <a:prstClr val="white">
                    <a:lumMod val="75000"/>
                  </a:prstClr>
                </a:solidFill>
              </a:rPr>
              <a:pPr>
                <a:defRPr/>
              </a:pPr>
              <a:t>11/2/2023</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6524C1F7-43FB-4858-B340-73B5942A40A5}"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41739655"/>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6CAD6979-62DB-4C09-BFF2-F27017A0FECC}" type="datetimeFigureOut">
              <a:rPr lang="en-US">
                <a:solidFill>
                  <a:prstClr val="white">
                    <a:lumMod val="75000"/>
                  </a:prstClr>
                </a:solidFill>
              </a:rPr>
              <a:pPr>
                <a:defRPr/>
              </a:pPr>
              <a:t>11/2/2023</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CA55E10-9D5E-4265-A684-EE884E778CE9}"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9916266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0C02380A-F1DA-447C-A7ED-2F1A9E9BA8E4}" type="datetimeFigureOut">
              <a:rPr lang="en-US"/>
              <a:pPr>
                <a:defRPr/>
              </a:pPr>
              <a:t>11/2/2023</a:t>
            </a:fld>
            <a:endParaRPr lang="en-US" dirty="0"/>
          </a:p>
        </p:txBody>
      </p:sp>
      <p:sp>
        <p:nvSpPr>
          <p:cNvPr id="13" name="Footer Placeholder 4"/>
          <p:cNvSpPr>
            <a:spLocks noGrp="1"/>
          </p:cNvSpPr>
          <p:nvPr>
            <p:ph type="ftr" sz="quarter" idx="15"/>
          </p:nvPr>
        </p:nvSpPr>
        <p:spPr/>
        <p:txBody>
          <a:bodyPr/>
          <a:lstStyle>
            <a:lvl1pPr>
              <a:defRPr/>
            </a:lvl1pPr>
          </a:lstStyle>
          <a:p>
            <a:pPr>
              <a:defRPr/>
            </a:pPr>
            <a:endParaRPr lang="en-US"/>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E0582B9B-FF8B-4252-8F0A-D405A593146D}" type="slidenum">
              <a:rPr/>
              <a:pPr>
                <a:defRPr/>
              </a:pPr>
              <a:t>‹N°›</a:t>
            </a:fld>
            <a:endParaRPr/>
          </a:p>
        </p:txBody>
      </p:sp>
    </p:spTree>
    <p:extLst>
      <p:ext uri="{BB962C8B-B14F-4D97-AF65-F5344CB8AC3E}">
        <p14:creationId xmlns:p14="http://schemas.microsoft.com/office/powerpoint/2010/main" val="21432945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09DA13B6-E4ED-46D1-9FCD-098B57CEE6A7}" type="datetimeFigureOut">
              <a:rPr lang="en-US"/>
              <a:pPr>
                <a:defRPr/>
              </a:pPr>
              <a:t>11/2/2023</a:t>
            </a:fld>
            <a:endParaRPr lang="en-US" dirty="0"/>
          </a:p>
        </p:txBody>
      </p:sp>
      <p:sp>
        <p:nvSpPr>
          <p:cNvPr id="12" name="Footer Placeholder 4"/>
          <p:cNvSpPr>
            <a:spLocks noGrp="1"/>
          </p:cNvSpPr>
          <p:nvPr>
            <p:ph type="ftr" sz="quarter" idx="11"/>
          </p:nvPr>
        </p:nvSpPr>
        <p:spPr/>
        <p:txBody>
          <a:bodyPr/>
          <a:lstStyle>
            <a:lvl1pPr>
              <a:defRPr/>
            </a:lvl1pPr>
          </a:lstStyle>
          <a:p>
            <a:pPr>
              <a:defRPr/>
            </a:pPr>
            <a:endParaRPr lang="en-US"/>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53124E0-8508-4E24-A8D0-B0907186EBFC}" type="slidenum">
              <a:rPr lang="en-US"/>
              <a:pPr>
                <a:defRPr/>
              </a:pPr>
              <a:t>‹N°›</a:t>
            </a:fld>
            <a:endParaRPr lang="en-US"/>
          </a:p>
        </p:txBody>
      </p:sp>
    </p:spTree>
    <p:extLst>
      <p:ext uri="{BB962C8B-B14F-4D97-AF65-F5344CB8AC3E}">
        <p14:creationId xmlns:p14="http://schemas.microsoft.com/office/powerpoint/2010/main" val="18437057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2A90FF13-8583-4068-A6E1-1A51A7E16F57}" type="datetimeFigureOut">
              <a:rPr lang="en-US"/>
              <a:pPr>
                <a:defRPr/>
              </a:pPr>
              <a:t>11/2/2023</a:t>
            </a:fld>
            <a:endParaRPr lang="en-US" dirty="0"/>
          </a:p>
        </p:txBody>
      </p:sp>
      <p:sp>
        <p:nvSpPr>
          <p:cNvPr id="13" name="Footer Placeholder 5"/>
          <p:cNvSpPr>
            <a:spLocks noGrp="1"/>
          </p:cNvSpPr>
          <p:nvPr>
            <p:ph type="ftr" sz="quarter" idx="11"/>
          </p:nvPr>
        </p:nvSpPr>
        <p:spPr/>
        <p:txBody>
          <a:bodyPr/>
          <a:lstStyle>
            <a:lvl1pPr>
              <a:defRPr/>
            </a:lvl1pPr>
          </a:lstStyle>
          <a:p>
            <a:pPr>
              <a:defRPr/>
            </a:pPr>
            <a:endParaRPr lang="en-US"/>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83AE2E64-024B-42F9-BAA8-40FB88498249}" type="slidenum">
              <a:rPr lang="en-US"/>
              <a:pPr>
                <a:defRPr/>
              </a:pPr>
              <a:t>‹N°›</a:t>
            </a:fld>
            <a:endParaRPr lang="en-US" dirty="0"/>
          </a:p>
        </p:txBody>
      </p:sp>
    </p:spTree>
    <p:extLst>
      <p:ext uri="{BB962C8B-B14F-4D97-AF65-F5344CB8AC3E}">
        <p14:creationId xmlns:p14="http://schemas.microsoft.com/office/powerpoint/2010/main" val="16491713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5EC3E4A6-14F1-42A2-A964-CB558B48DD6C}" type="datetimeFigureOut">
              <a:rPr lang="en-US"/>
              <a:pPr>
                <a:defRPr/>
              </a:pPr>
              <a:t>11/2/2023</a:t>
            </a:fld>
            <a:endParaRPr lang="en-US" dirty="0"/>
          </a:p>
        </p:txBody>
      </p:sp>
      <p:sp>
        <p:nvSpPr>
          <p:cNvPr id="15" name="Footer Placeholder 7"/>
          <p:cNvSpPr>
            <a:spLocks noGrp="1"/>
          </p:cNvSpPr>
          <p:nvPr>
            <p:ph type="ftr" sz="quarter" idx="11"/>
          </p:nvPr>
        </p:nvSpPr>
        <p:spPr/>
        <p:txBody>
          <a:bodyPr/>
          <a:lstStyle>
            <a:lvl1pPr>
              <a:defRPr/>
            </a:lvl1pPr>
          </a:lstStyle>
          <a:p>
            <a:pPr>
              <a:defRPr/>
            </a:pPr>
            <a:endParaRPr lang="en-US"/>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03DD05C-0073-4852-AC60-AB215A75F2AD}" type="slidenum">
              <a:rPr lang="en-US"/>
              <a:pPr>
                <a:defRPr/>
              </a:pPr>
              <a:t>‹N°›</a:t>
            </a:fld>
            <a:endParaRPr lang="en-US"/>
          </a:p>
        </p:txBody>
      </p:sp>
    </p:spTree>
    <p:extLst>
      <p:ext uri="{BB962C8B-B14F-4D97-AF65-F5344CB8AC3E}">
        <p14:creationId xmlns:p14="http://schemas.microsoft.com/office/powerpoint/2010/main" val="12514115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FDA62513-4CAC-40D0-AEA3-8847FFAEFAE7}" type="datetimeFigureOut">
              <a:rPr lang="en-US"/>
              <a:pPr>
                <a:defRPr/>
              </a:pPr>
              <a:t>11/2/2023</a:t>
            </a:fld>
            <a:endParaRPr lang="en-US" dirty="0"/>
          </a:p>
        </p:txBody>
      </p:sp>
      <p:sp>
        <p:nvSpPr>
          <p:cNvPr id="11" name="Footer Placeholder 3"/>
          <p:cNvSpPr>
            <a:spLocks noGrp="1"/>
          </p:cNvSpPr>
          <p:nvPr>
            <p:ph type="ftr" sz="quarter" idx="11"/>
          </p:nvPr>
        </p:nvSpPr>
        <p:spPr/>
        <p:txBody>
          <a:bodyPr/>
          <a:lstStyle>
            <a:lvl1pPr>
              <a:defRPr/>
            </a:lvl1pPr>
          </a:lstStyle>
          <a:p>
            <a:pPr>
              <a:defRPr/>
            </a:pPr>
            <a:endParaRPr lang="en-US"/>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F08F347-F12D-4245-8A42-FD399F772D5D}" type="slidenum">
              <a:rPr lang="en-US"/>
              <a:pPr>
                <a:defRPr/>
              </a:pPr>
              <a:t>‹N°›</a:t>
            </a:fld>
            <a:endParaRPr lang="en-US" dirty="0"/>
          </a:p>
        </p:txBody>
      </p:sp>
    </p:spTree>
    <p:extLst>
      <p:ext uri="{BB962C8B-B14F-4D97-AF65-F5344CB8AC3E}">
        <p14:creationId xmlns:p14="http://schemas.microsoft.com/office/powerpoint/2010/main" val="17123514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9" name="Date Placeholder 1"/>
          <p:cNvSpPr>
            <a:spLocks noGrp="1"/>
          </p:cNvSpPr>
          <p:nvPr>
            <p:ph type="dt" sz="half" idx="10"/>
          </p:nvPr>
        </p:nvSpPr>
        <p:spPr/>
        <p:txBody>
          <a:bodyPr/>
          <a:lstStyle>
            <a:lvl1pPr>
              <a:defRPr/>
            </a:lvl1pPr>
          </a:lstStyle>
          <a:p>
            <a:pPr>
              <a:defRPr/>
            </a:pPr>
            <a:fld id="{8F28CB7C-97A5-42AD-A168-5074A0EE8366}" type="datetimeFigureOut">
              <a:rPr lang="en-US"/>
              <a:pPr>
                <a:defRPr/>
              </a:pPr>
              <a:t>11/2/2023</a:t>
            </a:fld>
            <a:endParaRPr lang="en-US" dirty="0"/>
          </a:p>
        </p:txBody>
      </p:sp>
      <p:sp>
        <p:nvSpPr>
          <p:cNvPr id="10" name="Footer Placeholder 2"/>
          <p:cNvSpPr>
            <a:spLocks noGrp="1"/>
          </p:cNvSpPr>
          <p:nvPr>
            <p:ph type="ftr" sz="quarter" idx="11"/>
          </p:nvPr>
        </p:nvSpPr>
        <p:spPr/>
        <p:txBody>
          <a:bodyPr/>
          <a:lstStyle>
            <a:lvl1pPr>
              <a:defRPr/>
            </a:lvl1pPr>
          </a:lstStyle>
          <a:p>
            <a:pPr>
              <a:defRPr/>
            </a:pPr>
            <a:endParaRPr lang="en-US"/>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09F0A1B-7C13-455F-968D-8B790B6AF5DB}" type="slidenum">
              <a:rPr lang="en-US"/>
              <a:pPr>
                <a:defRPr/>
              </a:pPr>
              <a:t>‹N°›</a:t>
            </a:fld>
            <a:endParaRPr lang="en-US" dirty="0"/>
          </a:p>
        </p:txBody>
      </p:sp>
    </p:spTree>
    <p:extLst>
      <p:ext uri="{BB962C8B-B14F-4D97-AF65-F5344CB8AC3E}">
        <p14:creationId xmlns:p14="http://schemas.microsoft.com/office/powerpoint/2010/main" val="272900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6.xml"/><Relationship Id="rId13" Type="http://schemas.openxmlformats.org/officeDocument/2006/relationships/slideLayout" Target="../slideLayouts/slideLayout31.xml"/><Relationship Id="rId18" Type="http://schemas.openxmlformats.org/officeDocument/2006/relationships/slideLayout" Target="../slideLayouts/slideLayout36.xml"/><Relationship Id="rId3" Type="http://schemas.openxmlformats.org/officeDocument/2006/relationships/slideLayout" Target="../slideLayouts/slideLayout21.xml"/><Relationship Id="rId7" Type="http://schemas.openxmlformats.org/officeDocument/2006/relationships/slideLayout" Target="../slideLayouts/slideLayout25.xml"/><Relationship Id="rId12" Type="http://schemas.openxmlformats.org/officeDocument/2006/relationships/slideLayout" Target="../slideLayouts/slideLayout30.xml"/><Relationship Id="rId17" Type="http://schemas.openxmlformats.org/officeDocument/2006/relationships/slideLayout" Target="../slideLayouts/slideLayout35.xml"/><Relationship Id="rId2" Type="http://schemas.openxmlformats.org/officeDocument/2006/relationships/slideLayout" Target="../slideLayouts/slideLayout20.xml"/><Relationship Id="rId16" Type="http://schemas.openxmlformats.org/officeDocument/2006/relationships/slideLayout" Target="../slideLayouts/slideLayout34.xml"/><Relationship Id="rId1" Type="http://schemas.openxmlformats.org/officeDocument/2006/relationships/slideLayout" Target="../slideLayouts/slideLayout19.xml"/><Relationship Id="rId6" Type="http://schemas.openxmlformats.org/officeDocument/2006/relationships/slideLayout" Target="../slideLayouts/slideLayout24.xml"/><Relationship Id="rId11" Type="http://schemas.openxmlformats.org/officeDocument/2006/relationships/slideLayout" Target="../slideLayouts/slideLayout29.xml"/><Relationship Id="rId5" Type="http://schemas.openxmlformats.org/officeDocument/2006/relationships/slideLayout" Target="../slideLayouts/slideLayout23.xml"/><Relationship Id="rId15" Type="http://schemas.openxmlformats.org/officeDocument/2006/relationships/slideLayout" Target="../slideLayouts/slideLayout33.xml"/><Relationship Id="rId10" Type="http://schemas.openxmlformats.org/officeDocument/2006/relationships/slideLayout" Target="../slideLayouts/slideLayout28.xml"/><Relationship Id="rId19" Type="http://schemas.openxmlformats.org/officeDocument/2006/relationships/theme" Target="../theme/theme2.xml"/><Relationship Id="rId4" Type="http://schemas.openxmlformats.org/officeDocument/2006/relationships/slideLayout" Target="../slideLayouts/slideLayout22.xml"/><Relationship Id="rId9" Type="http://schemas.openxmlformats.org/officeDocument/2006/relationships/slideLayout" Target="../slideLayouts/slideLayout27.xml"/><Relationship Id="rId14" Type="http://schemas.openxmlformats.org/officeDocument/2006/relationships/slideLayout" Target="../slideLayouts/slideLayout3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BB5E30ED-3AD4-40BB-9B50-D5EC46E87F9F}" type="datetimeFigureOut">
              <a:rPr lang="en-US"/>
              <a:pPr>
                <a:defRPr/>
              </a:pPr>
              <a:t>11/2/2023</a:t>
            </a:fld>
            <a:endParaRPr lang="en-US" dirty="0"/>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t>Click to edit Master title style</a:t>
            </a:r>
            <a:endParaRPr lang="fr-FR"/>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lang="fr-FR"/>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p>
        </p:txBody>
      </p:sp>
    </p:spTree>
  </p:cSld>
  <p:clrMap bg1="lt1" tx1="dk1" bg2="lt2" tx2="dk2" accent1="accent1" accent2="accent2" accent3="accent3" accent4="accent4" accent5="accent5" accent6="accent6" hlink="hlink" folHlink="folHlink"/>
  <p:sldLayoutIdLst>
    <p:sldLayoutId id="2147490044" r:id="rId1"/>
    <p:sldLayoutId id="2147490045" r:id="rId2"/>
    <p:sldLayoutId id="2147490046" r:id="rId3"/>
    <p:sldLayoutId id="2147490047" r:id="rId4"/>
    <p:sldLayoutId id="2147490048" r:id="rId5"/>
    <p:sldLayoutId id="2147490049" r:id="rId6"/>
    <p:sldLayoutId id="2147490050" r:id="rId7"/>
    <p:sldLayoutId id="2147490051" r:id="rId8"/>
    <p:sldLayoutId id="2147490052" r:id="rId9"/>
    <p:sldLayoutId id="2147490053" r:id="rId10"/>
    <p:sldLayoutId id="2147490054" r:id="rId11"/>
    <p:sldLayoutId id="2147490055" r:id="rId12"/>
    <p:sldLayoutId id="2147490056" r:id="rId13"/>
    <p:sldLayoutId id="2147490057" r:id="rId14"/>
    <p:sldLayoutId id="2147490058" r:id="rId15"/>
    <p:sldLayoutId id="2147490059" r:id="rId16"/>
    <p:sldLayoutId id="2147490060" r:id="rId17"/>
    <p:sldLayoutId id="2147490061"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C1F09CCB-E9C0-44CB-863A-C1CACE8BD199}" type="datetimeFigureOut">
              <a:rPr lang="en-US">
                <a:solidFill>
                  <a:prstClr val="white">
                    <a:lumMod val="75000"/>
                  </a:prstClr>
                </a:solidFill>
              </a:rPr>
              <a:pPr>
                <a:defRPr/>
              </a:pPr>
              <a:t>11/2/2023</a:t>
            </a:fld>
            <a:endParaRPr lang="en-US" dirty="0">
              <a:solidFill>
                <a:prstClr val="white">
                  <a:lumMod val="75000"/>
                </a:prstClr>
              </a:solidFill>
            </a:endParaRPr>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ltLang="en-US"/>
              <a:t>Click to edit Master title style</a:t>
            </a:r>
            <a:endParaRPr lang="fr-FR" altLang="en-US"/>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ltLang="en-US"/>
              <a:t>Click to edit Master text styles</a:t>
            </a:r>
          </a:p>
          <a:p>
            <a:pPr lvl="1"/>
            <a:r>
              <a:rPr lang="fr-CH" altLang="en-US"/>
              <a:t>Second level</a:t>
            </a:r>
          </a:p>
          <a:p>
            <a:pPr lvl="2"/>
            <a:r>
              <a:rPr lang="fr-CH" altLang="en-US"/>
              <a:t>Third level</a:t>
            </a:r>
          </a:p>
          <a:p>
            <a:pPr lvl="3"/>
            <a:r>
              <a:rPr lang="fr-CH" altLang="en-US"/>
              <a:t>Fourth level</a:t>
            </a:r>
          </a:p>
          <a:p>
            <a:pPr lvl="4"/>
            <a:r>
              <a:rPr lang="fr-CH" altLang="en-US"/>
              <a:t>Fifth level</a:t>
            </a:r>
            <a:endParaRPr lang="fr-FR" altLang="en-US"/>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727341540"/>
      </p:ext>
    </p:extLst>
  </p:cSld>
  <p:clrMap bg1="lt1" tx1="dk1" bg2="lt2" tx2="dk2" accent1="accent1" accent2="accent2" accent3="accent3" accent4="accent4" accent5="accent5" accent6="accent6" hlink="hlink" folHlink="folHlink"/>
  <p:sldLayoutIdLst>
    <p:sldLayoutId id="2147490063" r:id="rId1"/>
    <p:sldLayoutId id="2147490064" r:id="rId2"/>
    <p:sldLayoutId id="2147490065" r:id="rId3"/>
    <p:sldLayoutId id="2147490066" r:id="rId4"/>
    <p:sldLayoutId id="2147490067" r:id="rId5"/>
    <p:sldLayoutId id="2147490068" r:id="rId6"/>
    <p:sldLayoutId id="2147490069" r:id="rId7"/>
    <p:sldLayoutId id="2147490070" r:id="rId8"/>
    <p:sldLayoutId id="2147490071" r:id="rId9"/>
    <p:sldLayoutId id="2147490072" r:id="rId10"/>
    <p:sldLayoutId id="2147490073" r:id="rId11"/>
    <p:sldLayoutId id="2147490074" r:id="rId12"/>
    <p:sldLayoutId id="2147490075" r:id="rId13"/>
    <p:sldLayoutId id="2147490076" r:id="rId14"/>
    <p:sldLayoutId id="2147490077" r:id="rId15"/>
    <p:sldLayoutId id="2147490078" r:id="rId16"/>
    <p:sldLayoutId id="2147490079" r:id="rId17"/>
    <p:sldLayoutId id="2147490080"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6.e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image" Target="../media/image18.emf"/><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21.png"/><Relationship Id="rId2" Type="http://schemas.openxmlformats.org/officeDocument/2006/relationships/image" Target="../media/image20.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23.png"/><Relationship Id="rId2" Type="http://schemas.openxmlformats.org/officeDocument/2006/relationships/image" Target="../media/image22.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1.emf"/><Relationship Id="rId2" Type="http://schemas.openxmlformats.org/officeDocument/2006/relationships/image" Target="../media/image10.em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3.emf"/><Relationship Id="rId2" Type="http://schemas.openxmlformats.org/officeDocument/2006/relationships/image" Target="../media/image12.emf"/><Relationship Id="rId1" Type="http://schemas.openxmlformats.org/officeDocument/2006/relationships/slideLayout" Target="../slideLayouts/slideLayout2.xml"/><Relationship Id="rId4" Type="http://schemas.openxmlformats.org/officeDocument/2006/relationships/image" Target="../media/image14.emf"/></Relationships>
</file>

<file path=ppt/slides/_rels/slide8.xml.rels><?xml version="1.0" encoding="UTF-8" standalone="yes"?>
<Relationships xmlns="http://schemas.openxmlformats.org/package/2006/relationships"><Relationship Id="rId2" Type="http://schemas.openxmlformats.org/officeDocument/2006/relationships/image" Target="../media/image15.e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2" name="Image 8" descr="node-11.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500188"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ound Same Side Corner Rectangle 12"/>
          <p:cNvSpPr/>
          <p:nvPr/>
        </p:nvSpPr>
        <p:spPr>
          <a:xfrm rot="5400000" flipH="1">
            <a:off x="4105275" y="898525"/>
            <a:ext cx="1038225" cy="6594475"/>
          </a:xfrm>
          <a:prstGeom prst="roundRect">
            <a:avLst>
              <a:gd name="adj" fmla="val 12505"/>
            </a:avLst>
          </a:prstGeom>
          <a:solidFill>
            <a:srgbClr val="F0F1EF"/>
          </a:solidFill>
          <a:ln w="3175" cmpd="sng">
            <a:solidFill>
              <a:schemeClr val="bg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dirty="0"/>
          </a:p>
        </p:txBody>
      </p:sp>
      <p:sp>
        <p:nvSpPr>
          <p:cNvPr id="20484" name="Title 1"/>
          <p:cNvSpPr>
            <a:spLocks noGrp="1"/>
          </p:cNvSpPr>
          <p:nvPr>
            <p:ph type="ctrTitle"/>
          </p:nvPr>
        </p:nvSpPr>
        <p:spPr>
          <a:xfrm>
            <a:off x="1252538" y="3627438"/>
            <a:ext cx="6742112" cy="793750"/>
          </a:xfrm>
        </p:spPr>
        <p:txBody>
          <a:bodyPr/>
          <a:lstStyle/>
          <a:p>
            <a:pPr>
              <a:spcBef>
                <a:spcPts val="1200"/>
              </a:spcBef>
            </a:pPr>
            <a:br>
              <a:rPr lang="en-GB" sz="2800">
                <a:solidFill>
                  <a:srgbClr val="302421"/>
                </a:solidFill>
                <a:latin typeface="Calibri" pitchFamily="34" charset="0"/>
                <a:cs typeface="Arial" pitchFamily="34" charset="0"/>
              </a:rPr>
            </a:br>
            <a:r>
              <a:rPr lang="fr-FR" sz="2800">
                <a:solidFill>
                  <a:srgbClr val="302421"/>
                </a:solidFill>
                <a:latin typeface="Calibri" pitchFamily="34" charset="0"/>
                <a:cs typeface="Arial" pitchFamily="34" charset="0"/>
              </a:rPr>
              <a:t>Global Hedge Position</a:t>
            </a:r>
            <a:endParaRPr lang="fr-FR" sz="2800">
              <a:solidFill>
                <a:srgbClr val="3A1300"/>
              </a:solidFill>
              <a:latin typeface="News Gothic MT"/>
              <a:cs typeface="Arial" pitchFamily="34" charset="0"/>
            </a:endParaRPr>
          </a:p>
        </p:txBody>
      </p:sp>
      <p:sp>
        <p:nvSpPr>
          <p:cNvPr id="20486" name="DateDeValeur"/>
          <p:cNvSpPr>
            <a:spLocks noChangeArrowheads="1"/>
          </p:cNvSpPr>
          <p:nvPr/>
        </p:nvSpPr>
        <p:spPr bwMode="auto">
          <a:xfrm>
            <a:off x="5656263" y="5635625"/>
            <a:ext cx="3027362" cy="558800"/>
          </a:xfrm>
          <a:prstGeom prst="roundRect">
            <a:avLst>
              <a:gd name="adj" fmla="val 7398"/>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
                <a:solidFill>
                  <a:srgbClr val="000000"/>
                </a:solidFill>
                <a:miter lim="800000"/>
                <a:headEnd/>
                <a:tailEnd/>
              </a14:hiddenLine>
            </a:ext>
          </a:extLst>
        </p:spPr>
        <p:txBody>
          <a:bodyPr/>
          <a:lstStyle/>
          <a:p>
            <a:pPr algn="r">
              <a:spcBef>
                <a:spcPts val="1200"/>
              </a:spcBef>
            </a:pPr>
            <a:r>
              <a:rPr lang="fr-FR">
                <a:solidFill>
                  <a:srgbClr val="302421"/>
                </a:solidFill>
                <a:latin typeface="Calibri" pitchFamily="34" charset="0"/>
              </a:rPr>
              <a:t>31/10/2023</a:t>
            </a:r>
          </a:p>
        </p:txBody>
      </p:sp>
      <p:sp>
        <p:nvSpPr>
          <p:cNvPr id="7" name="Rectangle 4"/>
          <p:cNvSpPr>
            <a:spLocks noChangeArrowheads="1"/>
          </p:cNvSpPr>
          <p:nvPr/>
        </p:nvSpPr>
        <p:spPr bwMode="auto">
          <a:xfrm>
            <a:off x="1789113" y="6057781"/>
            <a:ext cx="5916612" cy="8002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marL="342900" indent="-342900" algn="ctr" defTabSz="914400">
              <a:spcBef>
                <a:spcPct val="20000"/>
              </a:spcBef>
            </a:pPr>
            <a:r>
              <a:rPr lang="fr-FR" sz="1000" i="1" dirty="0">
                <a:solidFill>
                  <a:srgbClr val="302421"/>
                </a:solidFill>
                <a:latin typeface="Calibri" pitchFamily="34" charset="0"/>
              </a:rPr>
              <a:t>KERIUS Finance SAS</a:t>
            </a:r>
          </a:p>
          <a:p>
            <a:pPr marL="342900" indent="-342900" algn="ctr" defTabSz="914400">
              <a:spcBef>
                <a:spcPct val="20000"/>
              </a:spcBef>
            </a:pPr>
            <a:r>
              <a:rPr lang="fr-FR" sz="1000" i="1" dirty="0">
                <a:solidFill>
                  <a:srgbClr val="302421"/>
                </a:solidFill>
                <a:latin typeface="Calibri" pitchFamily="34" charset="0"/>
              </a:rPr>
              <a:t>Indépendant Financial </a:t>
            </a:r>
            <a:r>
              <a:rPr lang="fr-FR" sz="1000" i="1" dirty="0" err="1">
                <a:solidFill>
                  <a:srgbClr val="302421"/>
                </a:solidFill>
                <a:latin typeface="Calibri" pitchFamily="34" charset="0"/>
              </a:rPr>
              <a:t>Advisor</a:t>
            </a:r>
            <a:endParaRPr lang="fr-FR" sz="1000" i="1" dirty="0">
              <a:solidFill>
                <a:srgbClr val="302421"/>
              </a:solidFill>
              <a:latin typeface="Calibri" pitchFamily="34" charset="0"/>
            </a:endParaRPr>
          </a:p>
          <a:p>
            <a:pPr marL="342900" indent="-342900" algn="ctr" defTabSz="914400">
              <a:spcBef>
                <a:spcPct val="20000"/>
              </a:spcBef>
            </a:pPr>
            <a:r>
              <a:rPr lang="fr-FR" sz="1000" i="1" dirty="0" err="1">
                <a:solidFill>
                  <a:srgbClr val="302421"/>
                </a:solidFill>
                <a:latin typeface="Calibri" pitchFamily="34" charset="0"/>
              </a:rPr>
              <a:t>Member</a:t>
            </a:r>
            <a:r>
              <a:rPr lang="fr-FR" sz="1000" i="1" dirty="0">
                <a:solidFill>
                  <a:srgbClr val="302421"/>
                </a:solidFill>
                <a:latin typeface="Calibri" pitchFamily="34" charset="0"/>
              </a:rPr>
              <a:t> of the ANACOFI CIF - Association  </a:t>
            </a:r>
            <a:r>
              <a:rPr lang="fr-FR" sz="1000" i="1" dirty="0" err="1">
                <a:solidFill>
                  <a:srgbClr val="302421"/>
                </a:solidFill>
                <a:latin typeface="Calibri" pitchFamily="34" charset="0"/>
              </a:rPr>
              <a:t>recognized</a:t>
            </a:r>
            <a:r>
              <a:rPr lang="fr-FR" sz="1000" i="1" dirty="0">
                <a:solidFill>
                  <a:srgbClr val="302421"/>
                </a:solidFill>
                <a:latin typeface="Calibri" pitchFamily="34" charset="0"/>
              </a:rPr>
              <a:t> by  the AMF  (French </a:t>
            </a:r>
            <a:r>
              <a:rPr lang="fr-FR" sz="1000" i="1" dirty="0" err="1">
                <a:solidFill>
                  <a:srgbClr val="302421"/>
                </a:solidFill>
                <a:latin typeface="Calibri" pitchFamily="34" charset="0"/>
              </a:rPr>
              <a:t>Market</a:t>
            </a:r>
            <a:r>
              <a:rPr lang="fr-FR" sz="1000" i="1" dirty="0">
                <a:solidFill>
                  <a:srgbClr val="302421"/>
                </a:solidFill>
                <a:latin typeface="Calibri" pitchFamily="34" charset="0"/>
              </a:rPr>
              <a:t> </a:t>
            </a:r>
            <a:r>
              <a:rPr lang="fr-FR" sz="1000" i="1" dirty="0" err="1">
                <a:solidFill>
                  <a:srgbClr val="302421"/>
                </a:solidFill>
                <a:latin typeface="Calibri" pitchFamily="34" charset="0"/>
              </a:rPr>
              <a:t>Authority</a:t>
            </a:r>
            <a:r>
              <a:rPr lang="fr-FR" sz="1000" i="1" dirty="0">
                <a:solidFill>
                  <a:srgbClr val="302421"/>
                </a:solidFill>
                <a:latin typeface="Calibri" pitchFamily="34" charset="0"/>
              </a:rPr>
              <a:t>)</a:t>
            </a:r>
          </a:p>
          <a:p>
            <a:pPr marL="342900" indent="-342900" algn="ctr" defTabSz="914400">
              <a:spcBef>
                <a:spcPct val="20000"/>
              </a:spcBef>
            </a:pPr>
            <a:r>
              <a:rPr lang="fr-FR" sz="1000" i="1" dirty="0">
                <a:solidFill>
                  <a:srgbClr val="302421"/>
                </a:solidFill>
                <a:latin typeface="Calibri" pitchFamily="34" charset="0"/>
              </a:rPr>
              <a:t>ORIAS N° 13000716 </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EURUSD - Historical &amp; Planned">
    <p:spTree>
      <p:nvGrpSpPr>
        <p:cNvPr id="1" name=""/>
        <p:cNvGrpSpPr/>
        <p:nvPr/>
      </p:nvGrpSpPr>
      <p:grpSpPr>
        <a:xfrm>
          <a:off x="0" y="0"/>
          <a:ext cx="0" cy="0"/>
          <a:chOff x="0" y="0"/>
          <a:chExt cx="0" cy="0"/>
        </a:xfrm>
      </p:grpSpPr>
      <p:sp>
        <p:nvSpPr>
          <p:cNvPr id="2" name="TitleCross"/>
          <p:cNvSpPr>
            <a:spLocks noGrp="1"/>
          </p:cNvSpPr>
          <p:nvPr>
            <p:ph type="title"/>
          </p:nvPr>
        </p:nvSpPr>
        <p:spPr/>
        <p:txBody>
          <a:bodyPr/>
          <a:lstStyle/>
          <a:p>
            <a:r>
              <a:rPr lang="fr-FR"/>
              <a:t>EURUSD - Historical &amp; Planned</a:t>
            </a:r>
            <a:endParaRPr lang="en-US" dirty="0"/>
          </a:p>
        </p:txBody>
      </p:sp>
      <p:pic>
        <p:nvPicPr>
          <p:cNvPr id="3" name="Image 2">
            <a:extLst>
              <a:ext uri="{FF2B5EF4-FFF2-40B4-BE49-F238E27FC236}">
                <a16:creationId xmlns:a16="http://schemas.microsoft.com/office/drawing/2014/main" id="{97CD8C80-E842-DBBC-7AFB-1DA3F3ABC21F}"/>
              </a:ext>
            </a:extLst>
          </p:cNvPr>
          <p:cNvPicPr>
            <a:picLocks noChangeAspect="1"/>
          </p:cNvPicPr>
          <p:nvPr/>
        </p:nvPicPr>
        <p:blipFill>
          <a:blip r:embed="rId2"/>
          <a:stretch>
            <a:fillRect/>
          </a:stretch>
        </p:blipFill>
        <p:spPr>
          <a:xfrm>
            <a:off x="825500" y="1270000"/>
            <a:ext cx="7381875" cy="5038725"/>
          </a:xfrm>
          <a:prstGeom prst="rect">
            <a:avLst/>
          </a:prstGeom>
        </p:spPr>
      </p:pic>
    </p:spTree>
    <p:extLst>
      <p:ext uri="{BB962C8B-B14F-4D97-AF65-F5344CB8AC3E}">
        <p14:creationId xmlns:p14="http://schemas.microsoft.com/office/powerpoint/2010/main" val="133629071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EURUSD - Synthesis">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Synthesis</a:t>
            </a:r>
          </a:p>
        </p:txBody>
      </p:sp>
      <p:pic>
        <p:nvPicPr>
          <p:cNvPr id="4" name="Image 3">
            <a:extLst>
              <a:ext uri="{FF2B5EF4-FFF2-40B4-BE49-F238E27FC236}">
                <a16:creationId xmlns:a16="http://schemas.microsoft.com/office/drawing/2014/main" id="{BB3284DC-D0F2-A979-2099-D6F9E93662FC}"/>
              </a:ext>
            </a:extLst>
          </p:cNvPr>
          <p:cNvPicPr>
            <a:picLocks noChangeAspect="1"/>
          </p:cNvPicPr>
          <p:nvPr/>
        </p:nvPicPr>
        <p:blipFill>
          <a:blip r:embed="rId2"/>
          <a:stretch>
            <a:fillRect/>
          </a:stretch>
        </p:blipFill>
        <p:spPr>
          <a:xfrm>
            <a:off x="824479" y="1269564"/>
            <a:ext cx="7382896" cy="5029636"/>
          </a:xfrm>
          <a:prstGeom prst="rect">
            <a:avLst/>
          </a:prstGeom>
        </p:spPr>
      </p:pic>
    </p:spTree>
    <p:extLst>
      <p:ext uri="{BB962C8B-B14F-4D97-AF65-F5344CB8AC3E}">
        <p14:creationId xmlns:p14="http://schemas.microsoft.com/office/powerpoint/2010/main" val="148640549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FY July 21-June 22</a:t>
            </a:r>
          </a:p>
        </p:txBody>
      </p:sp>
      <p:pic>
        <p:nvPicPr>
          <p:cNvPr id="3" name="EURUSD_ImageALLOC">
            <a:extLst>
              <a:ext uri="{FF2B5EF4-FFF2-40B4-BE49-F238E27FC236}">
                <a16:creationId xmlns:a16="http://schemas.microsoft.com/office/drawing/2014/main" id="{1DE903A3-386C-745E-8565-3E489952ABBA}"/>
              </a:ext>
            </a:extLst>
          </p:cNvPr>
          <p:cNvPicPr>
            <a:picLocks noChangeAspect="1"/>
          </p:cNvPicPr>
          <p:nvPr/>
        </p:nvPicPr>
        <p:blipFill>
          <a:blip r:embed="rId2"/>
          <a:stretch>
            <a:fillRect/>
          </a:stretch>
        </p:blipFill>
        <p:spPr>
          <a:xfrm>
            <a:off x="236220" y="2349500"/>
            <a:ext cx="4200525" cy="3571875"/>
          </a:xfrm>
          <a:prstGeom prst="rect">
            <a:avLst/>
          </a:prstGeom>
        </p:spPr>
      </p:pic>
      <p:pic>
        <p:nvPicPr>
          <p:cNvPr id="5" name="Image 4">
            <a:extLst>
              <a:ext uri="{FF2B5EF4-FFF2-40B4-BE49-F238E27FC236}">
                <a16:creationId xmlns:a16="http://schemas.microsoft.com/office/drawing/2014/main" id="{6C14DC07-C0F1-3657-C049-F1395A05EB6A}"/>
              </a:ext>
            </a:extLst>
          </p:cNvPr>
          <p:cNvPicPr preferRelativeResize="0">
            <a:picLocks/>
          </p:cNvPicPr>
          <p:nvPr/>
        </p:nvPicPr>
        <p:blipFill>
          <a:blip r:embed="rId3"/>
          <a:stretch>
            <a:fillRect/>
          </a:stretch>
        </p:blipFill>
        <p:spPr>
          <a:xfrm>
            <a:off x="4749800" y="2349500"/>
            <a:ext cx="4201200" cy="3571200"/>
          </a:xfrm>
          <a:prstGeom prst="rect">
            <a:avLst/>
          </a:prstGeom>
        </p:spPr>
      </p:pic>
    </p:spTree>
    <p:extLst>
      <p:ext uri="{BB962C8B-B14F-4D97-AF65-F5344CB8AC3E}">
        <p14:creationId xmlns:p14="http://schemas.microsoft.com/office/powerpoint/2010/main" val="366259336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FY July 22-June 23</a:t>
            </a:r>
          </a:p>
        </p:txBody>
      </p:sp>
      <p:pic>
        <p:nvPicPr>
          <p:cNvPr id="5" name="Image 4">
            <a:extLst>
              <a:ext uri="{FF2B5EF4-FFF2-40B4-BE49-F238E27FC236}">
                <a16:creationId xmlns:a16="http://schemas.microsoft.com/office/drawing/2014/main" id="{59018D94-D0DC-2791-BFEC-7316AA76A3AF}"/>
              </a:ext>
            </a:extLst>
          </p:cNvPr>
          <p:cNvPicPr preferRelativeResize="0">
            <a:picLocks/>
          </p:cNvPicPr>
          <p:nvPr/>
        </p:nvPicPr>
        <p:blipFill>
          <a:blip r:embed="rId2"/>
          <a:stretch>
            <a:fillRect/>
          </a:stretch>
        </p:blipFill>
        <p:spPr>
          <a:xfrm>
            <a:off x="4749800" y="2349500"/>
            <a:ext cx="4201200" cy="3571200"/>
          </a:xfrm>
          <a:prstGeom prst="rect">
            <a:avLst/>
          </a:prstGeom>
        </p:spPr>
      </p:pic>
      <p:pic>
        <p:nvPicPr>
          <p:cNvPr id="6" name="Image 5">
            <a:extLst>
              <a:ext uri="{FF2B5EF4-FFF2-40B4-BE49-F238E27FC236}">
                <a16:creationId xmlns:a16="http://schemas.microsoft.com/office/drawing/2014/main" id="{379D12DF-1DA2-B075-99DB-D9254FCB6715}"/>
              </a:ext>
            </a:extLst>
          </p:cNvPr>
          <p:cNvPicPr preferRelativeResize="0">
            <a:picLocks/>
          </p:cNvPicPr>
          <p:nvPr/>
        </p:nvPicPr>
        <p:blipFill>
          <a:blip r:embed="rId3"/>
          <a:stretch>
            <a:fillRect/>
          </a:stretch>
        </p:blipFill>
        <p:spPr>
          <a:xfrm>
            <a:off x="235545" y="2349500"/>
            <a:ext cx="4201200" cy="3571200"/>
          </a:xfrm>
          <a:prstGeom prst="rect">
            <a:avLst/>
          </a:prstGeom>
        </p:spPr>
      </p:pic>
    </p:spTree>
    <p:extLst>
      <p:ext uri="{BB962C8B-B14F-4D97-AF65-F5344CB8AC3E}">
        <p14:creationId xmlns:p14="http://schemas.microsoft.com/office/powerpoint/2010/main" val="141349728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Image 7">
            <a:extLst>
              <a:ext uri="{FF2B5EF4-FFF2-40B4-BE49-F238E27FC236}">
                <a16:creationId xmlns:a16="http://schemas.microsoft.com/office/drawing/2014/main" id="{065AB0B0-5300-5CAA-9F5A-3F8E6D405293}"/>
              </a:ext>
            </a:extLst>
          </p:cNvPr>
          <p:cNvPicPr>
            <a:picLocks noChangeAspect="1"/>
          </p:cNvPicPr>
          <p:nvPr/>
        </p:nvPicPr>
        <p:blipFill>
          <a:blip r:embed="rId2"/>
          <a:stretch>
            <a:fillRect/>
          </a:stretch>
        </p:blipFill>
        <p:spPr>
          <a:xfrm>
            <a:off x="4721680" y="2348809"/>
            <a:ext cx="4238169" cy="3566469"/>
          </a:xfrm>
          <a:prstGeom prst="rect">
            <a:avLst/>
          </a:prstGeom>
        </p:spPr>
      </p:pic>
      <p:pic>
        <p:nvPicPr>
          <p:cNvPr id="6" name="Image 5">
            <a:extLst>
              <a:ext uri="{FF2B5EF4-FFF2-40B4-BE49-F238E27FC236}">
                <a16:creationId xmlns:a16="http://schemas.microsoft.com/office/drawing/2014/main" id="{C3E25152-DABE-F544-2902-A15A10BBCA0C}"/>
              </a:ext>
            </a:extLst>
          </p:cNvPr>
          <p:cNvPicPr>
            <a:picLocks noChangeAspect="1"/>
          </p:cNvPicPr>
          <p:nvPr/>
        </p:nvPicPr>
        <p:blipFill>
          <a:blip r:embed="rId3"/>
          <a:stretch>
            <a:fillRect/>
          </a:stretch>
        </p:blipFill>
        <p:spPr>
          <a:xfrm>
            <a:off x="236237" y="2348809"/>
            <a:ext cx="4200508" cy="3572566"/>
          </a:xfrm>
          <a:prstGeom prst="rect">
            <a:avLst/>
          </a:prstGeom>
        </p:spPr>
      </p:pic>
      <p:sp>
        <p:nvSpPr>
          <p:cNvPr id="2" name="Title"/>
          <p:cNvSpPr>
            <a:spLocks noGrp="1"/>
          </p:cNvSpPr>
          <p:nvPr>
            <p:ph type="title"/>
          </p:nvPr>
        </p:nvSpPr>
        <p:spPr/>
        <p:txBody>
          <a:bodyPr/>
          <a:lstStyle/>
          <a:p>
            <a:r>
              <a:rPr lang="en-US"/>
              <a:t>EURUSD - FY July 23-June 24</a:t>
            </a:r>
          </a:p>
        </p:txBody>
      </p:sp>
    </p:spTree>
    <p:extLst>
      <p:ext uri="{BB962C8B-B14F-4D97-AF65-F5344CB8AC3E}">
        <p14:creationId xmlns:p14="http://schemas.microsoft.com/office/powerpoint/2010/main" val="189052341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3"/>
          <p:cNvSpPr>
            <a:spLocks noChangeArrowheads="1"/>
          </p:cNvSpPr>
          <p:nvPr/>
        </p:nvSpPr>
        <p:spPr bwMode="auto">
          <a:xfrm>
            <a:off x="885825" y="5453063"/>
            <a:ext cx="7337425" cy="85248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ts val="1200"/>
              </a:spcBef>
              <a:defRPr/>
            </a:pPr>
            <a:r>
              <a:rPr lang="fr-FR" kern="0" dirty="0">
                <a:solidFill>
                  <a:srgbClr val="302421"/>
                </a:solidFill>
                <a:latin typeface="Calibri" pitchFamily="34" charset="0"/>
                <a:cs typeface="Calibri" pitchFamily="34" charset="0"/>
              </a:rPr>
              <a:t>Sébastien Rouzaire</a:t>
            </a:r>
          </a:p>
          <a:p>
            <a:pPr marL="342900" indent="-342900" algn="ctr" defTabSz="914400">
              <a:spcBef>
                <a:spcPct val="20000"/>
              </a:spcBef>
              <a:defRPr/>
            </a:pPr>
            <a:r>
              <a:rPr lang="en-US" kern="0" dirty="0">
                <a:solidFill>
                  <a:srgbClr val="302421"/>
                </a:solidFill>
                <a:latin typeface="Calibri" pitchFamily="34" charset="0"/>
                <a:cs typeface="Calibri" pitchFamily="34" charset="0"/>
              </a:rPr>
              <a:t>s.rouzaire@kerius-finance.com</a:t>
            </a:r>
            <a:endParaRPr lang="fr-FR"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kern="0" dirty="0">
              <a:solidFill>
                <a:srgbClr val="302421"/>
              </a:solidFill>
              <a:latin typeface="Calibri" pitchFamily="34" charset="0"/>
              <a:cs typeface="Calibri" pitchFamily="34" charset="0"/>
            </a:endParaRP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
        <p:nvSpPr>
          <p:cNvPr id="8" name="Rectangle 3"/>
          <p:cNvSpPr>
            <a:spLocks noChangeArrowheads="1"/>
          </p:cNvSpPr>
          <p:nvPr/>
        </p:nvSpPr>
        <p:spPr bwMode="auto">
          <a:xfrm>
            <a:off x="2427288" y="4843463"/>
            <a:ext cx="4027487" cy="40163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20000"/>
              </a:spcBef>
              <a:defRPr/>
            </a:pPr>
            <a:r>
              <a:rPr lang="fr-FR" b="1" kern="0" dirty="0">
                <a:solidFill>
                  <a:srgbClr val="302421"/>
                </a:solidFill>
                <a:latin typeface="Calibri" pitchFamily="34" charset="0"/>
                <a:cs typeface="Calibri" pitchFamily="34" charset="0"/>
              </a:rPr>
              <a:t>www.kerius-finance.com</a:t>
            </a:r>
            <a:endParaRPr lang="fr-FR" sz="1600" b="1" dirty="0">
              <a:solidFill>
                <a:srgbClr val="302421"/>
              </a:solidFill>
              <a:latin typeface="Verdana" pitchFamily="34" charset="0"/>
              <a:ea typeface="Verdana" pitchFamily="34" charset="0"/>
              <a:cs typeface="Verdana" pitchFamily="34" charset="0"/>
            </a:endParaRPr>
          </a:p>
          <a:p>
            <a:pPr>
              <a:defRPr/>
            </a:pPr>
            <a:endParaRPr lang="fr-FR" sz="1600" b="1" dirty="0">
              <a:solidFill>
                <a:srgbClr val="302421"/>
              </a:solidFill>
            </a:endParaRPr>
          </a:p>
        </p:txBody>
      </p:sp>
      <p:sp>
        <p:nvSpPr>
          <p:cNvPr id="20484" name="ZoneTexte 4"/>
          <p:cNvSpPr txBox="1">
            <a:spLocks noChangeArrowheads="1"/>
          </p:cNvSpPr>
          <p:nvPr/>
        </p:nvSpPr>
        <p:spPr bwMode="auto">
          <a:xfrm>
            <a:off x="117475" y="6524625"/>
            <a:ext cx="1871663"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eaLnBrk="1" hangingPunct="1"/>
            <a:r>
              <a:rPr lang="fr-FR" altLang="en-US" sz="1000" i="1">
                <a:solidFill>
                  <a:prstClr val="black"/>
                </a:solidFill>
                <a:latin typeface="Calibri" pitchFamily="34" charset="0"/>
              </a:rPr>
              <a:t>2013-12-04</a:t>
            </a:r>
          </a:p>
        </p:txBody>
      </p:sp>
      <p:sp>
        <p:nvSpPr>
          <p:cNvPr id="10" name="Rectangle 3"/>
          <p:cNvSpPr>
            <a:spLocks noChangeArrowheads="1"/>
          </p:cNvSpPr>
          <p:nvPr/>
        </p:nvSpPr>
        <p:spPr bwMode="auto">
          <a:xfrm>
            <a:off x="347663" y="1209675"/>
            <a:ext cx="4143375" cy="3438525"/>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40000"/>
              </a:spcBef>
              <a:defRPr/>
            </a:pPr>
            <a:endParaRPr lang="en-US" kern="0" dirty="0">
              <a:solidFill>
                <a:srgbClr val="302421"/>
              </a:solidFill>
              <a:latin typeface="Arial"/>
            </a:endParaRPr>
          </a:p>
          <a:p>
            <a:pPr marL="342900" indent="-342900" algn="ctr" defTabSz="914400">
              <a:spcBef>
                <a:spcPct val="20000"/>
              </a:spcBef>
              <a:defRPr/>
            </a:pPr>
            <a:r>
              <a:rPr lang="fr-FR" kern="0" dirty="0">
                <a:solidFill>
                  <a:srgbClr val="302421"/>
                </a:solidFill>
                <a:latin typeface="Calibri" pitchFamily="34" charset="0"/>
                <a:cs typeface="Calibri" pitchFamily="34" charset="0"/>
              </a:rPr>
              <a:t>KERIUS Finance Suisse SARL</a:t>
            </a:r>
          </a:p>
          <a:p>
            <a:pPr marL="342900" indent="-342900" algn="ctr" defTabSz="914400">
              <a:spcBef>
                <a:spcPct val="20000"/>
              </a:spcBef>
              <a:defRPr/>
            </a:pPr>
            <a:r>
              <a:rPr lang="fr-FR" kern="0" dirty="0">
                <a:solidFill>
                  <a:srgbClr val="302421"/>
                </a:solidFill>
                <a:latin typeface="Calibri" pitchFamily="34" charset="0"/>
                <a:cs typeface="Calibri" pitchFamily="34" charset="0"/>
              </a:rPr>
              <a:t>Chemin de </a:t>
            </a:r>
            <a:r>
              <a:rPr lang="fr-FR" kern="0" dirty="0" err="1">
                <a:solidFill>
                  <a:srgbClr val="302421"/>
                </a:solidFill>
                <a:latin typeface="Calibri" pitchFamily="34" charset="0"/>
                <a:cs typeface="Calibri" pitchFamily="34" charset="0"/>
              </a:rPr>
              <a:t>Blandonnet</a:t>
            </a:r>
            <a:r>
              <a:rPr lang="fr-FR" kern="0" dirty="0">
                <a:solidFill>
                  <a:srgbClr val="302421"/>
                </a:solidFill>
                <a:latin typeface="Calibri" pitchFamily="34" charset="0"/>
                <a:cs typeface="Calibri" pitchFamily="34" charset="0"/>
              </a:rPr>
              <a:t> 2, </a:t>
            </a:r>
          </a:p>
          <a:p>
            <a:pPr marL="342900" indent="-342900" algn="ctr" defTabSz="914400">
              <a:spcBef>
                <a:spcPct val="20000"/>
              </a:spcBef>
              <a:defRPr/>
            </a:pPr>
            <a:r>
              <a:rPr lang="fr-FR" kern="0">
                <a:solidFill>
                  <a:srgbClr val="302421"/>
                </a:solidFill>
                <a:latin typeface="Calibri" pitchFamily="34" charset="0"/>
                <a:cs typeface="Calibri" pitchFamily="34" charset="0"/>
              </a:rPr>
              <a:t>1214 Vernier </a:t>
            </a:r>
            <a:r>
              <a:rPr lang="fr-FR" kern="0" dirty="0">
                <a:solidFill>
                  <a:srgbClr val="302421"/>
                </a:solidFill>
                <a:latin typeface="Calibri" pitchFamily="34" charset="0"/>
                <a:cs typeface="Calibri" pitchFamily="34" charset="0"/>
              </a:rPr>
              <a:t>- Genève, Suisse</a:t>
            </a:r>
          </a:p>
          <a:p>
            <a:pPr marL="342900" indent="-342900" algn="ctr" defTabSz="914400">
              <a:spcBef>
                <a:spcPct val="20000"/>
              </a:spcBef>
              <a:defRPr/>
            </a:pPr>
            <a:endParaRPr lang="en-US" kern="0" dirty="0">
              <a:solidFill>
                <a:srgbClr val="302421"/>
              </a:solidFill>
              <a:latin typeface="Calibri" pitchFamily="34" charset="0"/>
              <a:cs typeface="Calibri" pitchFamily="34" charset="0"/>
            </a:endParaRPr>
          </a:p>
          <a:p>
            <a:pPr marL="342900" indent="-342900" algn="ctr" defTabSz="914400">
              <a:spcBef>
                <a:spcPct val="20000"/>
              </a:spcBef>
              <a:defRPr/>
            </a:pPr>
            <a:r>
              <a:rPr lang="en-US" sz="1600" kern="0" dirty="0">
                <a:solidFill>
                  <a:srgbClr val="302421"/>
                </a:solidFill>
                <a:latin typeface="Calibri" pitchFamily="34" charset="0"/>
                <a:cs typeface="Calibri" pitchFamily="34" charset="0"/>
              </a:rPr>
              <a:t>Tel : + 41 22 566 40 52</a:t>
            </a:r>
          </a:p>
          <a:p>
            <a:pPr marL="342900" indent="-342900" algn="ctr" defTabSz="914400">
              <a:spcBef>
                <a:spcPct val="20000"/>
              </a:spcBef>
              <a:defRPr/>
            </a:pPr>
            <a:endParaRPr lang="en-US" sz="1600"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sz="1200" i="1" kern="0" dirty="0">
              <a:solidFill>
                <a:srgbClr val="302421"/>
              </a:solidFill>
              <a:latin typeface="Calibri" pitchFamily="34" charset="0"/>
              <a:cs typeface="Calibri" pitchFamily="34" charset="0"/>
            </a:endParaRPr>
          </a:p>
          <a:p>
            <a:pPr marL="342900" indent="-342900" algn="ctr" defTabSz="914400">
              <a:spcBef>
                <a:spcPct val="20000"/>
              </a:spcBef>
              <a:defRPr/>
            </a:pPr>
            <a:r>
              <a:rPr lang="fr-FR" sz="1200" i="1" kern="0" dirty="0">
                <a:solidFill>
                  <a:srgbClr val="302421"/>
                </a:solidFill>
                <a:latin typeface="Calibri" pitchFamily="34" charset="0"/>
                <a:cs typeface="Calibri" pitchFamily="34" charset="0"/>
              </a:rPr>
              <a:t>RC Genève, numéro fédéral: CH-660-2330011-1</a:t>
            </a: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
        <p:nvSpPr>
          <p:cNvPr id="11" name="Rectangle 3"/>
          <p:cNvSpPr>
            <a:spLocks noChangeArrowheads="1"/>
          </p:cNvSpPr>
          <p:nvPr/>
        </p:nvSpPr>
        <p:spPr bwMode="auto">
          <a:xfrm>
            <a:off x="4737100" y="1209675"/>
            <a:ext cx="4143375" cy="3438525"/>
          </a:xfrm>
          <a:prstGeom prst="roundRect">
            <a:avLst>
              <a:gd name="adj" fmla="val 7398"/>
            </a:avLst>
          </a:prstGeom>
          <a:noFill/>
          <a:ln w="28575">
            <a:solidFill>
              <a:srgbClr val="89B789"/>
            </a:solidFill>
            <a:miter lim="800000"/>
            <a:headEnd/>
            <a:tailEnd/>
          </a:ln>
        </p:spPr>
        <p:txBody>
          <a:bodyPr/>
          <a:lstStyle/>
          <a:p>
            <a:pPr marL="342900" indent="-342900" algn="ctr" defTabSz="914400">
              <a:spcBef>
                <a:spcPct val="40000"/>
              </a:spcBef>
              <a:defRPr/>
            </a:pPr>
            <a:endParaRPr lang="en-US" dirty="0">
              <a:solidFill>
                <a:srgbClr val="302421"/>
              </a:solidFill>
            </a:endParaRPr>
          </a:p>
          <a:p>
            <a:pPr marL="342900" indent="-342900" algn="ctr" defTabSz="914400">
              <a:defRPr/>
            </a:pPr>
            <a:r>
              <a:rPr lang="en-US" dirty="0">
                <a:solidFill>
                  <a:srgbClr val="302421"/>
                </a:solidFill>
                <a:latin typeface="Calibri" pitchFamily="34" charset="0"/>
              </a:rPr>
              <a:t>KERIUS Finance SAS</a:t>
            </a:r>
          </a:p>
          <a:p>
            <a:pPr marL="342900" indent="-342900" algn="ctr" defTabSz="914400">
              <a:spcBef>
                <a:spcPct val="20000"/>
              </a:spcBef>
              <a:defRPr/>
            </a:pPr>
            <a:r>
              <a:rPr lang="fr-FR" kern="0" dirty="0">
                <a:solidFill>
                  <a:srgbClr val="302421"/>
                </a:solidFill>
                <a:latin typeface="Calibri" pitchFamily="34" charset="0"/>
                <a:cs typeface="Calibri" pitchFamily="34" charset="0"/>
              </a:rPr>
              <a:t>17 rue Dupin, </a:t>
            </a:r>
          </a:p>
          <a:p>
            <a:pPr marL="342900" indent="-342900" algn="ctr" defTabSz="914400">
              <a:spcBef>
                <a:spcPct val="20000"/>
              </a:spcBef>
              <a:defRPr/>
            </a:pPr>
            <a:r>
              <a:rPr lang="fr-FR" kern="0" dirty="0">
                <a:solidFill>
                  <a:srgbClr val="302421"/>
                </a:solidFill>
                <a:latin typeface="Calibri" pitchFamily="34" charset="0"/>
                <a:cs typeface="Calibri" pitchFamily="34" charset="0"/>
              </a:rPr>
              <a:t>75006 Paris, France</a:t>
            </a:r>
          </a:p>
          <a:p>
            <a:pPr marL="342900" indent="-342900" algn="ctr" defTabSz="914400">
              <a:spcBef>
                <a:spcPct val="20000"/>
              </a:spcBef>
              <a:defRPr/>
            </a:pPr>
            <a:endParaRPr lang="en-US" dirty="0">
              <a:solidFill>
                <a:srgbClr val="302421"/>
              </a:solidFill>
              <a:latin typeface="Calibri" pitchFamily="34" charset="0"/>
            </a:endParaRPr>
          </a:p>
          <a:p>
            <a:pPr marL="342900" indent="-342900" algn="ctr" defTabSz="914400">
              <a:spcBef>
                <a:spcPts val="0"/>
              </a:spcBef>
              <a:defRPr/>
            </a:pPr>
            <a:r>
              <a:rPr lang="en-US" dirty="0">
                <a:solidFill>
                  <a:srgbClr val="302421"/>
                </a:solidFill>
                <a:latin typeface="Calibri" pitchFamily="34" charset="0"/>
              </a:rPr>
              <a:t>Tel: +33 1 83 62 27 61</a:t>
            </a:r>
          </a:p>
          <a:p>
            <a:pPr marL="342900" indent="-342900" algn="ctr" defTabSz="914400">
              <a:spcBef>
                <a:spcPts val="1800"/>
              </a:spcBef>
              <a:defRPr/>
            </a:pPr>
            <a:r>
              <a:rPr lang="fr-FR" sz="1200" i="1" dirty="0">
                <a:solidFill>
                  <a:srgbClr val="302421"/>
                </a:solidFill>
                <a:latin typeface="Calibri" pitchFamily="34" charset="0"/>
              </a:rPr>
              <a:t>RC Paris: 520 300 948</a:t>
            </a:r>
          </a:p>
          <a:p>
            <a:pPr algn="just">
              <a:spcBef>
                <a:spcPts val="600"/>
              </a:spcBef>
              <a:spcAft>
                <a:spcPts val="0"/>
              </a:spcAft>
              <a:tabLst>
                <a:tab pos="0" algn="l"/>
              </a:tabLst>
              <a:defRPr/>
            </a:pPr>
            <a:r>
              <a:rPr lang="fr-FR" sz="1100" dirty="0">
                <a:solidFill>
                  <a:prstClr val="black"/>
                </a:solidFill>
                <a:latin typeface="Calibri" pitchFamily="34" charset="0"/>
                <a:ea typeface="Andale Sans UI"/>
                <a:cs typeface="Times New Roman"/>
              </a:rPr>
              <a:t>Immatriculé au Registre Unique des Intermédiaire en Assurance, Banque et Finance (ORIAS) sous le n°13000716 au titre des activités de </a:t>
            </a:r>
            <a:r>
              <a:rPr lang="fr-FR" sz="1100" b="1" dirty="0">
                <a:solidFill>
                  <a:prstClr val="black"/>
                </a:solidFill>
                <a:latin typeface="Calibri" pitchFamily="34" charset="0"/>
                <a:ea typeface="Andale Sans UI"/>
                <a:cs typeface="Times New Roman"/>
              </a:rPr>
              <a:t>Conseiller en Investissements Financiers</a:t>
            </a:r>
            <a:r>
              <a:rPr lang="fr-FR" sz="1100" dirty="0">
                <a:solidFill>
                  <a:prstClr val="black"/>
                </a:solidFill>
                <a:latin typeface="Calibri" pitchFamily="34" charset="0"/>
                <a:ea typeface="Andale Sans UI"/>
                <a:cs typeface="Times New Roman"/>
              </a:rPr>
              <a:t>, enregistré auprès de l’Association Nationale des Conseils Financiers-CIF, association agréée par l’Autorité des Marchés Financiers .</a:t>
            </a:r>
            <a:endParaRPr lang="fr-FR" sz="1100" dirty="0">
              <a:solidFill>
                <a:srgbClr val="302421"/>
              </a:solidFill>
              <a:latin typeface="Calibri" pitchFamily="34" charset="0"/>
            </a:endParaRPr>
          </a:p>
          <a:p>
            <a:pPr marL="666750" lvl="2" indent="-266700" algn="just" defTabSz="914400">
              <a:spcBef>
                <a:spcPts val="200"/>
              </a:spcBef>
              <a:defRPr/>
            </a:pPr>
            <a:endParaRPr lang="fr-FR" sz="1600" dirty="0">
              <a:solidFill>
                <a:srgbClr val="302421"/>
              </a:solidFill>
              <a:latin typeface="Verdana" pitchFamily="34" charset="0"/>
            </a:endParaRPr>
          </a:p>
          <a:p>
            <a:pPr marL="342900" indent="-342900" defTabSz="914400">
              <a:defRPr/>
            </a:pPr>
            <a:endParaRPr lang="fr-FR" sz="1600" dirty="0">
              <a:solidFill>
                <a:srgbClr val="302421"/>
              </a:solidFill>
            </a:endParaRPr>
          </a:p>
        </p:txBody>
      </p:sp>
    </p:spTree>
    <p:extLst>
      <p:ext uri="{BB962C8B-B14F-4D97-AF65-F5344CB8AC3E}">
        <p14:creationId xmlns:p14="http://schemas.microsoft.com/office/powerpoint/2010/main" val="89916268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4"/>
          <p:cNvSpPr>
            <a:spLocks noChangeArrowheads="1"/>
          </p:cNvSpPr>
          <p:nvPr/>
        </p:nvSpPr>
        <p:spPr bwMode="auto">
          <a:xfrm>
            <a:off x="1928813" y="496888"/>
            <a:ext cx="6357937"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algn="ctr" eaLnBrk="1" hangingPunct="1"/>
            <a:r>
              <a:rPr lang="en-US" altLang="en-US" sz="2400" b="1">
                <a:solidFill>
                  <a:srgbClr val="302421"/>
                </a:solidFill>
                <a:latin typeface="Calibri" pitchFamily="34" charset="0"/>
              </a:rPr>
              <a:t>AVERTISSEMENT - DISCLAIMER</a:t>
            </a:r>
            <a:endParaRPr lang="en-US" altLang="en-US" sz="1200" b="1">
              <a:solidFill>
                <a:srgbClr val="302421"/>
              </a:solidFill>
              <a:latin typeface="Calibri" pitchFamily="34" charset="0"/>
            </a:endParaRPr>
          </a:p>
        </p:txBody>
      </p:sp>
      <p:sp>
        <p:nvSpPr>
          <p:cNvPr id="6" name="Rectangle 2"/>
          <p:cNvSpPr txBox="1">
            <a:spLocks noChangeArrowheads="1"/>
          </p:cNvSpPr>
          <p:nvPr/>
        </p:nvSpPr>
        <p:spPr>
          <a:xfrm>
            <a:off x="360363" y="1428750"/>
            <a:ext cx="8229600" cy="4897438"/>
          </a:xfrm>
          <a:prstGeom prst="rect">
            <a:avLst/>
          </a:prstGeom>
          <a:noFill/>
          <a:ln>
            <a:solidFill>
              <a:schemeClr val="bg2"/>
            </a:solidFill>
          </a:ln>
        </p:spPr>
        <p:txBody>
          <a:bodyPr>
            <a:normAutofit lnSpcReduction="10000"/>
          </a:bodyPr>
          <a:lstStyle/>
          <a:p>
            <a:pPr algn="just" defTabSz="914400" fontAlgn="auto">
              <a:spcBef>
                <a:spcPct val="20000"/>
              </a:spcBef>
              <a:spcAft>
                <a:spcPts val="0"/>
              </a:spcAft>
              <a:defRPr/>
            </a:pPr>
            <a:r>
              <a:rPr lang="fr-FR" sz="1200" b="1" dirty="0">
                <a:solidFill>
                  <a:srgbClr val="9FA795">
                    <a:lumMod val="50000"/>
                  </a:srgbClr>
                </a:solidFill>
                <a:latin typeface="Calibri" pitchFamily="34" charset="0"/>
                <a:cs typeface="Calibri" pitchFamily="34" charset="0"/>
              </a:rPr>
              <a:t>Ce document a été préparé à l’usage des services financiers du Client. Ce document ou son contenu ne doivent pas être communiqués ou diffusés en externe sans l’accord préalable écrit de KERIUS FINANCE .</a:t>
            </a: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Pour ce document, KERIUS FINANCE a été amenée à utiliser des informations et données chiffrées fournies par le Client. KERIUS FINANCE a pris ces données en compte sans réaliser de procédure d’audit et n’émettra en conséquence aucune opinion sur leur fiabilité. Ce document ne constitue pas une documentation contractuelle des transactions éventuellement décrites, ni une recommandation ou une sollicitation de mettre en place les transactions décrites. Tout Client intéressé par ce type de transactions ou procédure doit mener ses propres analyses pour vérifier l’adéquation à ses besoins, ainsi que les conséquences, notamment fiscales et comptables. Il lui appartient également de prendre les dispositions nécessaires à la mise en œuvre des décisions qu’il aura prises. </a:t>
            </a: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Ni KERIUS FINANCE ou ses administrateurs ou employés ne pourront être tenus responsables des conséquences de l’utilisation de ce document ou de la mise en place, totale ou partielle, par le client, des idées ou opérations décrites.</a:t>
            </a:r>
            <a:endParaRPr lang="fr-CH"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FR"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CH"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CH" sz="1200" b="1" dirty="0">
                <a:solidFill>
                  <a:srgbClr val="9FA795">
                    <a:lumMod val="50000"/>
                  </a:srgbClr>
                </a:solidFill>
                <a:latin typeface="Calibri" pitchFamily="34" charset="0"/>
                <a:cs typeface="Calibri" pitchFamily="34" charset="0"/>
              </a:rPr>
              <a:t>This document has been </a:t>
            </a:r>
            <a:r>
              <a:rPr lang="fr-CH" sz="1200" b="1" dirty="0" err="1">
                <a:solidFill>
                  <a:srgbClr val="9FA795">
                    <a:lumMod val="50000"/>
                  </a:srgbClr>
                </a:solidFill>
                <a:latin typeface="Calibri" pitchFamily="34" charset="0"/>
                <a:cs typeface="Calibri" pitchFamily="34" charset="0"/>
              </a:rPr>
              <a:t>prepared</a:t>
            </a:r>
            <a:r>
              <a:rPr lang="fr-CH" sz="1200" b="1" dirty="0">
                <a:solidFill>
                  <a:srgbClr val="9FA795">
                    <a:lumMod val="50000"/>
                  </a:srgbClr>
                </a:solidFill>
                <a:latin typeface="Calibri" pitchFamily="34" charset="0"/>
                <a:cs typeface="Calibri" pitchFamily="34" charset="0"/>
              </a:rPr>
              <a:t> for the Finance </a:t>
            </a:r>
            <a:r>
              <a:rPr lang="fr-CH" sz="1200" b="1" dirty="0" err="1">
                <a:solidFill>
                  <a:srgbClr val="9FA795">
                    <a:lumMod val="50000"/>
                  </a:srgbClr>
                </a:solidFill>
                <a:latin typeface="Calibri" pitchFamily="34" charset="0"/>
                <a:cs typeface="Calibri" pitchFamily="34" charset="0"/>
              </a:rPr>
              <a:t>department</a:t>
            </a:r>
            <a:r>
              <a:rPr lang="fr-CH" sz="1200" b="1" dirty="0">
                <a:solidFill>
                  <a:srgbClr val="9FA795">
                    <a:lumMod val="50000"/>
                  </a:srgbClr>
                </a:solidFill>
                <a:latin typeface="Calibri" pitchFamily="34" charset="0"/>
                <a:cs typeface="Calibri" pitchFamily="34" charset="0"/>
              </a:rPr>
              <a:t> of the Client. It must not </a:t>
            </a:r>
            <a:r>
              <a:rPr lang="fr-CH" sz="1200" b="1" dirty="0" err="1">
                <a:solidFill>
                  <a:srgbClr val="9FA795">
                    <a:lumMod val="50000"/>
                  </a:srgbClr>
                </a:solidFill>
                <a:latin typeface="Calibri" pitchFamily="34" charset="0"/>
                <a:cs typeface="Calibri" pitchFamily="34" charset="0"/>
              </a:rPr>
              <a:t>be</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communicated</a:t>
            </a:r>
            <a:r>
              <a:rPr lang="fr-CH" sz="1200" b="1">
                <a:solidFill>
                  <a:srgbClr val="9FA795">
                    <a:lumMod val="50000"/>
                  </a:srgbClr>
                </a:solidFill>
                <a:latin typeface="Calibri" pitchFamily="34" charset="0"/>
                <a:cs typeface="Calibri" pitchFamily="34" charset="0"/>
              </a:rPr>
              <a:t> or published</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externally</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without</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prior</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written</a:t>
            </a:r>
            <a:r>
              <a:rPr lang="fr-CH" sz="1200" b="1" dirty="0">
                <a:solidFill>
                  <a:srgbClr val="9FA795">
                    <a:lumMod val="50000"/>
                  </a:srgbClr>
                </a:solidFill>
                <a:latin typeface="Calibri" pitchFamily="34" charset="0"/>
                <a:cs typeface="Calibri" pitchFamily="34" charset="0"/>
              </a:rPr>
              <a:t> consent of  KERIUS FINANCE </a:t>
            </a:r>
          </a:p>
          <a:p>
            <a:pPr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en-GB" sz="1200" dirty="0">
                <a:solidFill>
                  <a:srgbClr val="9FA795">
                    <a:lumMod val="50000"/>
                  </a:srgbClr>
                </a:solidFill>
                <a:latin typeface="Calibri" pitchFamily="34" charset="0"/>
                <a:cs typeface="Calibri" pitchFamily="34" charset="0"/>
              </a:rPr>
              <a:t>For this document, KERIUS FINANCE used information and data provided by the Client. The Client agrees that KERIUS FINANCE took this information into account without auditing them or checking their accuracy and, as a consequence, without producing any opinion on their reliability. </a:t>
            </a:r>
            <a:r>
              <a:rPr lang="fr-FR" sz="1200" dirty="0">
                <a:solidFill>
                  <a:srgbClr val="9FA795">
                    <a:lumMod val="50000"/>
                  </a:srgbClr>
                </a:solidFill>
                <a:latin typeface="Calibri" pitchFamily="34" charset="0"/>
                <a:cs typeface="Calibri" pitchFamily="34" charset="0"/>
              </a:rPr>
              <a:t>Please note that this document does not constitute a contractual documentation of the transactions or processes that may be described, nor a recommendation or </a:t>
            </a:r>
            <a:r>
              <a:rPr lang="fr-FR" sz="1200" dirty="0" err="1">
                <a:solidFill>
                  <a:srgbClr val="9FA795">
                    <a:lumMod val="50000"/>
                  </a:srgbClr>
                </a:solidFill>
                <a:latin typeface="Calibri" pitchFamily="34" charset="0"/>
                <a:cs typeface="Calibri" pitchFamily="34" charset="0"/>
              </a:rPr>
              <a:t>solicitation</a:t>
            </a:r>
            <a:r>
              <a:rPr lang="fr-FR" sz="1200" dirty="0">
                <a:solidFill>
                  <a:srgbClr val="9FA795">
                    <a:lumMod val="50000"/>
                  </a:srgbClr>
                </a:solidFill>
                <a:latin typeface="Calibri" pitchFamily="34" charset="0"/>
                <a:cs typeface="Calibri" pitchFamily="34" charset="0"/>
              </a:rPr>
              <a:t> to enter </a:t>
            </a:r>
            <a:r>
              <a:rPr lang="fr-FR" sz="1200" dirty="0" err="1">
                <a:solidFill>
                  <a:srgbClr val="9FA795">
                    <a:lumMod val="50000"/>
                  </a:srgbClr>
                </a:solidFill>
                <a:latin typeface="Calibri" pitchFamily="34" charset="0"/>
                <a:cs typeface="Calibri" pitchFamily="34" charset="0"/>
              </a:rPr>
              <a:t>into</a:t>
            </a:r>
            <a:r>
              <a:rPr lang="fr-FR" sz="1200" dirty="0">
                <a:solidFill>
                  <a:srgbClr val="9FA795">
                    <a:lumMod val="50000"/>
                  </a:srgbClr>
                </a:solidFill>
                <a:latin typeface="Calibri" pitchFamily="34" charset="0"/>
                <a:cs typeface="Calibri" pitchFamily="34" charset="0"/>
              </a:rPr>
              <a:t> the transactions or processes described </a:t>
            </a:r>
            <a:r>
              <a:rPr lang="fr-FR" sz="1200" dirty="0" err="1">
                <a:solidFill>
                  <a:srgbClr val="9FA795">
                    <a:lumMod val="50000"/>
                  </a:srgbClr>
                </a:solidFill>
                <a:latin typeface="Calibri" pitchFamily="34" charset="0"/>
                <a:cs typeface="Calibri" pitchFamily="34" charset="0"/>
              </a:rPr>
              <a:t>herein</a:t>
            </a:r>
            <a:r>
              <a:rPr lang="fr-FR" sz="1200" dirty="0">
                <a:solidFill>
                  <a:srgbClr val="9FA795">
                    <a:lumMod val="50000"/>
                  </a:srgbClr>
                </a:solidFill>
                <a:latin typeface="Calibri" pitchFamily="34" charset="0"/>
                <a:cs typeface="Calibri" pitchFamily="34" charset="0"/>
              </a:rPr>
              <a:t>.  If the Client </a:t>
            </a:r>
            <a:r>
              <a:rPr lang="fr-FR" sz="1200" dirty="0" err="1">
                <a:solidFill>
                  <a:srgbClr val="9FA795">
                    <a:lumMod val="50000"/>
                  </a:srgbClr>
                </a:solidFill>
                <a:latin typeface="Calibri" pitchFamily="34" charset="0"/>
                <a:cs typeface="Calibri" pitchFamily="34" charset="0"/>
              </a:rPr>
              <a:t>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interested</a:t>
            </a:r>
            <a:r>
              <a:rPr lang="fr-FR" sz="1200" dirty="0">
                <a:solidFill>
                  <a:srgbClr val="9FA795">
                    <a:lumMod val="50000"/>
                  </a:srgbClr>
                </a:solidFill>
                <a:latin typeface="Calibri" pitchFamily="34" charset="0"/>
                <a:cs typeface="Calibri" pitchFamily="34" charset="0"/>
              </a:rPr>
              <a:t> in setting up this type of transactions or processes, the Client </a:t>
            </a:r>
            <a:r>
              <a:rPr lang="fr-FR" sz="1200" dirty="0" err="1">
                <a:solidFill>
                  <a:srgbClr val="9FA795">
                    <a:lumMod val="50000"/>
                  </a:srgbClr>
                </a:solidFill>
                <a:latin typeface="Calibri" pitchFamily="34" charset="0"/>
                <a:cs typeface="Calibri" pitchFamily="34" charset="0"/>
              </a:rPr>
              <a:t>should</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conduct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analysis</a:t>
            </a:r>
            <a:r>
              <a:rPr lang="fr-FR" sz="1200" dirty="0">
                <a:solidFill>
                  <a:srgbClr val="9FA795">
                    <a:lumMod val="50000"/>
                  </a:srgbClr>
                </a:solidFill>
                <a:latin typeface="Calibri" pitchFamily="34" charset="0"/>
                <a:cs typeface="Calibri" pitchFamily="34" charset="0"/>
              </a:rPr>
              <a:t> of the </a:t>
            </a:r>
            <a:r>
              <a:rPr lang="fr-FR" sz="1200" dirty="0" err="1">
                <a:solidFill>
                  <a:srgbClr val="9FA795">
                    <a:lumMod val="50000"/>
                  </a:srgbClr>
                </a:solidFill>
                <a:latin typeface="Calibri" pitchFamily="34" charset="0"/>
                <a:cs typeface="Calibri" pitchFamily="34" charset="0"/>
              </a:rPr>
              <a:t>suitability</a:t>
            </a:r>
            <a:r>
              <a:rPr lang="fr-FR" sz="1200" dirty="0">
                <a:solidFill>
                  <a:srgbClr val="9FA795">
                    <a:lumMod val="50000"/>
                  </a:srgbClr>
                </a:solidFill>
                <a:latin typeface="Calibri" pitchFamily="34" charset="0"/>
                <a:cs typeface="Calibri" pitchFamily="34" charset="0"/>
              </a:rPr>
              <a:t> to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needs</a:t>
            </a:r>
            <a:r>
              <a:rPr lang="fr-FR" sz="1200" dirty="0">
                <a:solidFill>
                  <a:srgbClr val="9FA795">
                    <a:lumMod val="50000"/>
                  </a:srgbClr>
                </a:solidFill>
                <a:latin typeface="Calibri" pitchFamily="34" charset="0"/>
                <a:cs typeface="Calibri" pitchFamily="34" charset="0"/>
              </a:rPr>
              <a:t>.  The Client must </a:t>
            </a:r>
            <a:r>
              <a:rPr lang="fr-FR" sz="1200" dirty="0" err="1">
                <a:solidFill>
                  <a:srgbClr val="9FA795">
                    <a:lumMod val="50000"/>
                  </a:srgbClr>
                </a:solidFill>
                <a:latin typeface="Calibri" pitchFamily="34" charset="0"/>
                <a:cs typeface="Calibri" pitchFamily="34" charset="0"/>
              </a:rPr>
              <a:t>also</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verify</a:t>
            </a:r>
            <a:r>
              <a:rPr lang="fr-FR" sz="1200" dirty="0">
                <a:solidFill>
                  <a:srgbClr val="9FA795">
                    <a:lumMod val="50000"/>
                  </a:srgbClr>
                </a:solidFill>
                <a:latin typeface="Calibri" pitchFamily="34" charset="0"/>
                <a:cs typeface="Calibri" pitchFamily="34" charset="0"/>
              </a:rPr>
              <a:t> the </a:t>
            </a:r>
            <a:r>
              <a:rPr lang="fr-FR" sz="1200" dirty="0" err="1">
                <a:solidFill>
                  <a:srgbClr val="9FA795">
                    <a:lumMod val="50000"/>
                  </a:srgbClr>
                </a:solidFill>
                <a:latin typeface="Calibri" pitchFamily="34" charset="0"/>
                <a:cs typeface="Calibri" pitchFamily="34" charset="0"/>
              </a:rPr>
              <a:t>consequences</a:t>
            </a:r>
            <a:r>
              <a:rPr lang="fr-FR" sz="1200" dirty="0">
                <a:solidFill>
                  <a:srgbClr val="9FA795">
                    <a:lumMod val="50000"/>
                  </a:srgbClr>
                </a:solidFill>
                <a:latin typeface="Calibri" pitchFamily="34" charset="0"/>
                <a:cs typeface="Calibri" pitchFamily="34" charset="0"/>
              </a:rPr>
              <a:t> of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decisions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including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accounting</a:t>
            </a:r>
            <a:r>
              <a:rPr lang="fr-FR" sz="1200" dirty="0">
                <a:solidFill>
                  <a:srgbClr val="9FA795">
                    <a:lumMod val="50000"/>
                  </a:srgbClr>
                </a:solidFill>
                <a:latin typeface="Calibri" pitchFamily="34" charset="0"/>
                <a:cs typeface="Calibri" pitchFamily="34" charset="0"/>
              </a:rPr>
              <a:t> and fiscal  aspects. </a:t>
            </a:r>
            <a:r>
              <a:rPr lang="en-GB" sz="1200" dirty="0">
                <a:solidFill>
                  <a:srgbClr val="9FA795">
                    <a:lumMod val="50000"/>
                  </a:srgbClr>
                </a:solidFill>
                <a:latin typeface="Calibri" pitchFamily="34" charset="0"/>
                <a:cs typeface="Calibri" pitchFamily="34" charset="0"/>
              </a:rPr>
              <a:t>The Client is also responsible for the implementation of his decisions.</a:t>
            </a:r>
          </a:p>
          <a:p>
            <a:pPr algn="just" defTabSz="914400" fontAlgn="auto">
              <a:spcBef>
                <a:spcPct val="20000"/>
              </a:spcBef>
              <a:spcAft>
                <a:spcPts val="0"/>
              </a:spcAft>
              <a:defRPr/>
            </a:pPr>
            <a:r>
              <a:rPr lang="fr-FR" sz="1200" dirty="0" err="1">
                <a:solidFill>
                  <a:srgbClr val="9FA795">
                    <a:lumMod val="50000"/>
                  </a:srgbClr>
                </a:solidFill>
                <a:latin typeface="Calibri" pitchFamily="34" charset="0"/>
                <a:cs typeface="Calibri" pitchFamily="34" charset="0"/>
              </a:rPr>
              <a:t>Neither</a:t>
            </a:r>
            <a:r>
              <a:rPr lang="fr-FR" sz="1200" dirty="0">
                <a:solidFill>
                  <a:srgbClr val="9FA795">
                    <a:lumMod val="50000"/>
                  </a:srgbClr>
                </a:solidFill>
                <a:latin typeface="Calibri" pitchFamily="34" charset="0"/>
                <a:cs typeface="Calibri" pitchFamily="34" charset="0"/>
              </a:rPr>
              <a:t>  KERIUS FINANCE </a:t>
            </a:r>
            <a:r>
              <a:rPr lang="fr-FR" sz="1200" dirty="0" err="1">
                <a:solidFill>
                  <a:srgbClr val="9FA795">
                    <a:lumMod val="50000"/>
                  </a:srgbClr>
                </a:solidFill>
                <a:latin typeface="Calibri" pitchFamily="34" charset="0"/>
                <a:cs typeface="Calibri" pitchFamily="34" charset="0"/>
              </a:rPr>
              <a:t>nor</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directors</a:t>
            </a:r>
            <a:r>
              <a:rPr lang="fr-FR" sz="1200" dirty="0">
                <a:solidFill>
                  <a:srgbClr val="9FA795">
                    <a:lumMod val="50000"/>
                  </a:srgbClr>
                </a:solidFill>
                <a:latin typeface="Calibri" pitchFamily="34" charset="0"/>
                <a:cs typeface="Calibri" pitchFamily="34" charset="0"/>
              </a:rPr>
              <a:t> and </a:t>
            </a:r>
            <a:r>
              <a:rPr lang="fr-FR" sz="1200" dirty="0" err="1">
                <a:solidFill>
                  <a:srgbClr val="9FA795">
                    <a:lumMod val="50000"/>
                  </a:srgbClr>
                </a:solidFill>
                <a:latin typeface="Calibri" pitchFamily="34" charset="0"/>
                <a:cs typeface="Calibri" pitchFamily="34" charset="0"/>
              </a:rPr>
              <a:t>employees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accept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for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loss</a:t>
            </a:r>
            <a:r>
              <a:rPr lang="fr-FR" sz="1200" dirty="0">
                <a:solidFill>
                  <a:srgbClr val="9FA795">
                    <a:lumMod val="50000"/>
                  </a:srgbClr>
                </a:solidFill>
                <a:latin typeface="Calibri" pitchFamily="34" charset="0"/>
                <a:cs typeface="Calibri" pitchFamily="34" charset="0"/>
              </a:rPr>
              <a:t> or damage </a:t>
            </a:r>
            <a:r>
              <a:rPr lang="fr-FR" sz="1200" dirty="0" err="1">
                <a:solidFill>
                  <a:srgbClr val="9FA795">
                    <a:lumMod val="50000"/>
                  </a:srgbClr>
                </a:solidFill>
                <a:latin typeface="Calibri" pitchFamily="34" charset="0"/>
                <a:cs typeface="Calibri" pitchFamily="34" charset="0"/>
              </a:rPr>
              <a:t>resulting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from</a:t>
            </a:r>
            <a:r>
              <a:rPr lang="fr-FR" sz="1200" dirty="0">
                <a:solidFill>
                  <a:srgbClr val="9FA795">
                    <a:lumMod val="50000"/>
                  </a:srgbClr>
                </a:solidFill>
                <a:latin typeface="Calibri" pitchFamily="34" charset="0"/>
                <a:cs typeface="Calibri" pitchFamily="34" charset="0"/>
              </a:rPr>
              <a:t> the use of this document and </a:t>
            </a:r>
            <a:r>
              <a:rPr lang="fr-FR" sz="1200" dirty="0" err="1">
                <a:solidFill>
                  <a:srgbClr val="9FA795">
                    <a:lumMod val="50000"/>
                  </a:srgbClr>
                </a:solidFill>
                <a:latin typeface="Calibri" pitchFamily="34" charset="0"/>
                <a:cs typeface="Calibri" pitchFamily="34" charset="0"/>
              </a:rPr>
              <a:t>expressly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excludes</a:t>
            </a:r>
            <a:r>
              <a:rPr lang="fr-FR" sz="1200" dirty="0">
                <a:solidFill>
                  <a:srgbClr val="9FA795">
                    <a:lumMod val="50000"/>
                  </a:srgbClr>
                </a:solidFill>
                <a:latin typeface="Calibri" pitchFamily="34" charset="0"/>
                <a:cs typeface="Calibri" pitchFamily="34" charset="0"/>
              </a:rPr>
              <a:t> all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in respect of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implication of the described </a:t>
            </a:r>
            <a:r>
              <a:rPr lang="fr-FR" sz="1200" dirty="0" err="1">
                <a:solidFill>
                  <a:srgbClr val="9FA795">
                    <a:lumMod val="50000"/>
                  </a:srgbClr>
                </a:solidFill>
                <a:latin typeface="Calibri" pitchFamily="34" charset="0"/>
                <a:cs typeface="Calibri" pitchFamily="34" charset="0"/>
              </a:rPr>
              <a:t>ideas</a:t>
            </a:r>
            <a:r>
              <a:rPr lang="fr-FR" sz="1200" dirty="0">
                <a:solidFill>
                  <a:srgbClr val="9FA795">
                    <a:lumMod val="50000"/>
                  </a:srgbClr>
                </a:solidFill>
                <a:latin typeface="Calibri" pitchFamily="34" charset="0"/>
                <a:cs typeface="Calibri" pitchFamily="34" charset="0"/>
              </a:rPr>
              <a:t> or transactions on the </a:t>
            </a:r>
            <a:r>
              <a:rPr lang="fr-FR" sz="1200" dirty="0" err="1">
                <a:solidFill>
                  <a:srgbClr val="9FA795">
                    <a:lumMod val="50000"/>
                  </a:srgbClr>
                </a:solidFill>
                <a:latin typeface="Calibri" pitchFamily="34" charset="0"/>
                <a:cs typeface="Calibri" pitchFamily="34" charset="0"/>
              </a:rPr>
              <a:t>Client’s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specific</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particulars</a:t>
            </a:r>
            <a:r>
              <a:rPr lang="fr-FR" sz="1200" dirty="0">
                <a:solidFill>
                  <a:srgbClr val="9FA795">
                    <a:lumMod val="50000"/>
                  </a:srgbClr>
                </a:solidFill>
                <a:latin typeface="Calibri" pitchFamily="34" charset="0"/>
                <a:cs typeface="Calibri" pitchFamily="34" charset="0"/>
              </a:rPr>
              <a:t>.</a:t>
            </a:r>
          </a:p>
        </p:txBody>
      </p:sp>
      <p:sp>
        <p:nvSpPr>
          <p:cNvPr id="4" name="Rectangle 3"/>
          <p:cNvSpPr/>
          <p:nvPr/>
        </p:nvSpPr>
        <p:spPr>
          <a:xfrm>
            <a:off x="360363" y="6459538"/>
            <a:ext cx="1363662" cy="246062"/>
          </a:xfrm>
          <a:prstGeom prst="rect">
            <a:avLst/>
          </a:prstGeom>
        </p:spPr>
        <p:txBody>
          <a:bodyPr>
            <a:spAutoFit/>
          </a:bodyPr>
          <a:lstStyle/>
          <a:p>
            <a:pPr marL="342900" indent="-342900" algn="ctr" defTabSz="914400">
              <a:spcBef>
                <a:spcPct val="20000"/>
              </a:spcBef>
              <a:defRPr/>
            </a:pPr>
            <a:r>
              <a:rPr lang="fr-FR" sz="1000" i="1" kern="0" dirty="0">
                <a:solidFill>
                  <a:srgbClr val="302421"/>
                </a:solidFill>
                <a:latin typeface="Calibri" pitchFamily="34" charset="0"/>
                <a:cs typeface="Calibri" pitchFamily="34" charset="0"/>
              </a:rPr>
              <a:t>2013-01-01</a:t>
            </a:r>
          </a:p>
        </p:txBody>
      </p:sp>
    </p:spTree>
    <p:extLst>
      <p:ext uri="{BB962C8B-B14F-4D97-AF65-F5344CB8AC3E}">
        <p14:creationId xmlns:p14="http://schemas.microsoft.com/office/powerpoint/2010/main" val="31094226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p:cNvSpPr txBox="1"/>
          <p:nvPr/>
        </p:nvSpPr>
        <p:spPr>
          <a:xfrm>
            <a:off x="735477" y="1579896"/>
            <a:ext cx="7848350" cy="3908762"/>
          </a:xfrm>
          <a:prstGeom prst="rect">
            <a:avLst/>
          </a:prstGeom>
          <a:noFill/>
        </p:spPr>
        <p:txBody>
          <a:bodyPr wrap="square" rtlCol="0">
            <a:spAutoFit/>
          </a:bodyPr>
          <a:lstStyle/>
          <a:p>
            <a:pPr marL="285750" indent="-285750">
              <a:spcBef>
                <a:spcPts val="600"/>
              </a:spcBef>
              <a:buFont typeface="Arial" panose="020B0604020202020204" pitchFamily="34" charset="0"/>
              <a:buChar char="•"/>
            </a:pPr>
            <a:r>
              <a:rPr lang="en-GB" sz="2000" dirty="0">
                <a:latin typeface="Calibri" panose="020F0502020204030204" pitchFamily="34" charset="0"/>
              </a:rPr>
              <a:t>Global view</a:t>
            </a:r>
          </a:p>
          <a:p>
            <a:pPr marL="742950" lvl="1" indent="-285750">
              <a:spcBef>
                <a:spcPts val="600"/>
              </a:spcBef>
              <a:buFont typeface="Arial" panose="020B0604020202020204" pitchFamily="34" charset="0"/>
              <a:buChar char="•"/>
            </a:pPr>
            <a:r>
              <a:rPr lang="en-GB" sz="1600" dirty="0">
                <a:latin typeface="Calibri" panose="020F0502020204030204" pitchFamily="34" charset="0"/>
              </a:rPr>
              <a:t>Hedging Summary											</a:t>
            </a:r>
          </a:p>
          <a:p>
            <a:pPr marL="742950" lvl="1" indent="-285750">
              <a:spcBef>
                <a:spcPts val="600"/>
              </a:spcBef>
              <a:buFont typeface="Arial" panose="020B0604020202020204" pitchFamily="34" charset="0"/>
              <a:buChar char="•"/>
            </a:pPr>
            <a:r>
              <a:rPr lang="en-GB" sz="1600" dirty="0">
                <a:latin typeface="Calibri" panose="020F0502020204030204" pitchFamily="34" charset="0"/>
              </a:rPr>
              <a:t>Hedging Performance</a:t>
            </a:r>
          </a:p>
          <a:p>
            <a:pPr marL="742950" lvl="1" indent="-285750">
              <a:spcBef>
                <a:spcPts val="600"/>
              </a:spcBef>
              <a:buFont typeface="Arial" panose="020B0604020202020204" pitchFamily="34" charset="0"/>
              <a:buChar char="•"/>
            </a:pPr>
            <a:r>
              <a:rPr lang="en-GB" sz="1600" dirty="0">
                <a:latin typeface="Calibri" panose="020F0502020204030204" pitchFamily="34" charset="0"/>
              </a:rPr>
              <a:t>Options premium synthesis (if any)</a:t>
            </a:r>
          </a:p>
          <a:p>
            <a:pPr marL="742950" lvl="1" indent="-285750">
              <a:spcBef>
                <a:spcPts val="600"/>
              </a:spcBef>
              <a:buFont typeface="Arial" panose="020B0604020202020204" pitchFamily="34" charset="0"/>
              <a:buChar char="•"/>
            </a:pPr>
            <a:r>
              <a:rPr lang="en-GB" sz="1600" dirty="0">
                <a:latin typeface="Calibri" panose="020F0502020204030204" pitchFamily="34" charset="0"/>
              </a:rPr>
              <a:t>Sensitivity</a:t>
            </a:r>
          </a:p>
          <a:p>
            <a:pPr lvl="1">
              <a:spcBef>
                <a:spcPts val="600"/>
              </a:spcBef>
            </a:pPr>
            <a:endParaRPr lang="en-GB" sz="1400" dirty="0">
              <a:latin typeface="Calibri" panose="020F0502020204030204" pitchFamily="34" charset="0"/>
            </a:endParaRPr>
          </a:p>
          <a:p>
            <a:pPr marL="285750" lvl="1" indent="-285750">
              <a:spcBef>
                <a:spcPts val="600"/>
              </a:spcBef>
              <a:buFont typeface="Arial" panose="020B0604020202020204" pitchFamily="34" charset="0"/>
              <a:buChar char="•"/>
            </a:pPr>
            <a:r>
              <a:rPr lang="en-GB" sz="2000" dirty="0">
                <a:latin typeface="Calibri" panose="020F0502020204030204" pitchFamily="34" charset="0"/>
              </a:rPr>
              <a:t>Detailed analysis by currency</a:t>
            </a:r>
            <a:endParaRPr lang="en-GB" sz="1400" dirty="0">
              <a:latin typeface="Calibri" panose="020F0502020204030204" pitchFamily="34" charset="0"/>
            </a:endParaRPr>
          </a:p>
          <a:p>
            <a:pPr marL="742950" lvl="2" indent="-285750">
              <a:spcBef>
                <a:spcPts val="600"/>
              </a:spcBef>
              <a:buFont typeface="Arial" panose="020B0604020202020204" pitchFamily="34" charset="0"/>
              <a:buChar char="•"/>
            </a:pPr>
            <a:r>
              <a:rPr lang="en-GB" sz="1600" dirty="0">
                <a:latin typeface="Calibri" panose="020F0502020204030204" pitchFamily="34" charset="0"/>
              </a:rPr>
              <a:t>Historical &amp; forward curves vs budget  &amp; hedge rates </a:t>
            </a:r>
          </a:p>
          <a:p>
            <a:pPr marL="742950" lvl="2" indent="-285750">
              <a:spcBef>
                <a:spcPts val="600"/>
              </a:spcBef>
              <a:buFont typeface="Arial" panose="020B0604020202020204" pitchFamily="34" charset="0"/>
              <a:buChar char="•"/>
            </a:pPr>
            <a:r>
              <a:rPr lang="en-GB" sz="1600" dirty="0">
                <a:latin typeface="Calibri" panose="020F0502020204030204" pitchFamily="34" charset="0"/>
              </a:rPr>
              <a:t>Hedge Schedule </a:t>
            </a:r>
          </a:p>
          <a:p>
            <a:pPr marL="742950" lvl="2" indent="-285750">
              <a:spcBef>
                <a:spcPts val="600"/>
              </a:spcBef>
              <a:buFont typeface="Arial" panose="020B0604020202020204" pitchFamily="34" charset="0"/>
              <a:buChar char="•"/>
            </a:pPr>
            <a:r>
              <a:rPr lang="en-GB" sz="1600" dirty="0">
                <a:latin typeface="Calibri" panose="020F0502020204030204" pitchFamily="34" charset="0"/>
              </a:rPr>
              <a:t>Hedging Analysis</a:t>
            </a:r>
          </a:p>
          <a:p>
            <a:pPr marL="285750" lvl="1" indent="-285750">
              <a:spcBef>
                <a:spcPts val="600"/>
              </a:spcBef>
              <a:buFont typeface="Arial" panose="020B0604020202020204" pitchFamily="34" charset="0"/>
              <a:buChar char="•"/>
            </a:pPr>
            <a:endParaRPr lang="en-GB" sz="1400" dirty="0">
              <a:latin typeface="Calibri" panose="020F0502020204030204" pitchFamily="34" charset="0"/>
            </a:endParaRPr>
          </a:p>
          <a:p>
            <a:pPr marL="742950" lvl="1" indent="-285750">
              <a:buFont typeface="Arial" panose="020B0604020202020204" pitchFamily="34" charset="0"/>
              <a:buChar char="•"/>
            </a:pPr>
            <a:endParaRPr lang="en-GB" dirty="0">
              <a:latin typeface="Calibri" panose="020F0502020204030204" pitchFamily="34" charset="0"/>
            </a:endParaRPr>
          </a:p>
        </p:txBody>
      </p:sp>
      <p:sp>
        <p:nvSpPr>
          <p:cNvPr id="2" name="Title"/>
          <p:cNvSpPr>
            <a:spLocks noGrp="1"/>
          </p:cNvSpPr>
          <p:nvPr>
            <p:ph type="title"/>
          </p:nvPr>
        </p:nvSpPr>
        <p:spPr/>
        <p:txBody>
          <a:bodyPr/>
          <a:lstStyle/>
          <a:p>
            <a:r>
              <a:rPr lang="fr-FR" dirty="0"/>
              <a:t>Contents</a:t>
            </a:r>
            <a:endParaRPr lang="en-US" dirty="0"/>
          </a:p>
        </p:txBody>
      </p:sp>
    </p:spTree>
    <p:extLst>
      <p:ext uri="{BB962C8B-B14F-4D97-AF65-F5344CB8AC3E}">
        <p14:creationId xmlns:p14="http://schemas.microsoft.com/office/powerpoint/2010/main" val="33030847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984406" y="2980328"/>
            <a:ext cx="3144545" cy="461665"/>
          </a:xfrm>
          <a:prstGeom prst="rect">
            <a:avLst/>
          </a:prstGeom>
          <a:noFill/>
        </p:spPr>
        <p:txBody>
          <a:bodyPr wrap="square" rtlCol="0">
            <a:spAutoFit/>
          </a:bodyPr>
          <a:lstStyle/>
          <a:p>
            <a:pPr algn="ctr"/>
            <a:r>
              <a:rPr lang="en-GB" sz="2400" dirty="0">
                <a:latin typeface="Calibri" panose="020F0502020204030204" pitchFamily="34" charset="0"/>
              </a:rPr>
              <a:t>Global view</a:t>
            </a:r>
          </a:p>
        </p:txBody>
      </p:sp>
      <p:sp>
        <p:nvSpPr>
          <p:cNvPr id="4" name="Title"/>
          <p:cNvSpPr>
            <a:spLocks noGrp="1"/>
          </p:cNvSpPr>
          <p:nvPr>
            <p:ph type="title"/>
          </p:nvPr>
        </p:nvSpPr>
        <p:spPr/>
        <p:txBody>
          <a:bodyPr/>
          <a:lstStyle/>
          <a:p>
            <a:r>
              <a:rPr lang="fr-FR" dirty="0"/>
              <a:t> </a:t>
            </a:r>
            <a:endParaRPr lang="en-US" dirty="0"/>
          </a:p>
        </p:txBody>
      </p:sp>
    </p:spTree>
    <p:extLst>
      <p:ext uri="{BB962C8B-B14F-4D97-AF65-F5344CB8AC3E}">
        <p14:creationId xmlns:p14="http://schemas.microsoft.com/office/powerpoint/2010/main" val="29021434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dirty="0" err="1"/>
              <a:t>Hedging</a:t>
            </a:r>
            <a:r>
              <a:rPr lang="fr-FR" dirty="0"/>
              <a:t> </a:t>
            </a:r>
            <a:r>
              <a:rPr lang="fr-FR" dirty="0" err="1"/>
              <a:t>Summary</a:t>
            </a:r>
            <a:endParaRPr lang="en-US" dirty="0"/>
          </a:p>
        </p:txBody>
      </p:sp>
      <p:sp>
        <p:nvSpPr>
          <p:cNvPr id="4" name="EtiquetteSummaryMIN">
            <a:extLst>
              <a:ext uri="{FF2B5EF4-FFF2-40B4-BE49-F238E27FC236}">
                <a16:creationId xmlns:a16="http://schemas.microsoft.com/office/drawing/2014/main" id="{09A8A097-DFB7-437A-ADCD-212EC2F6873A}"/>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SummaryMAX">
            <a:extLst>
              <a:ext uri="{FF2B5EF4-FFF2-40B4-BE49-F238E27FC236}">
                <a16:creationId xmlns:a16="http://schemas.microsoft.com/office/drawing/2014/main" id="{8395E880-E844-4CBF-80CF-89588C1888FE}"/>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3" name="_ImageTabloSynthesisMIN">
            <a:extLst>
              <a:ext uri="{FF2B5EF4-FFF2-40B4-BE49-F238E27FC236}">
                <a16:creationId xmlns:a16="http://schemas.microsoft.com/office/drawing/2014/main" id="{E4F13AA1-99C9-368C-B065-E1D66F2D3CB1}"/>
              </a:ext>
            </a:extLst>
          </p:cNvPr>
          <p:cNvPicPr>
            <a:picLocks noChangeAspect="1"/>
          </p:cNvPicPr>
          <p:nvPr/>
        </p:nvPicPr>
        <p:blipFill>
          <a:blip r:embed="rId2"/>
          <a:stretch>
            <a:fillRect/>
          </a:stretch>
        </p:blipFill>
        <p:spPr>
          <a:xfrm>
            <a:off x="127000" y="1524000"/>
            <a:ext cx="8890000" cy="951501"/>
          </a:xfrm>
          <a:prstGeom prst="rect">
            <a:avLst/>
          </a:prstGeom>
        </p:spPr>
      </p:pic>
    </p:spTree>
    <p:extLst>
      <p:ext uri="{BB962C8B-B14F-4D97-AF65-F5344CB8AC3E}">
        <p14:creationId xmlns:p14="http://schemas.microsoft.com/office/powerpoint/2010/main" val="30932146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dirty="0" err="1"/>
              <a:t>Hedging</a:t>
            </a:r>
            <a:r>
              <a:rPr lang="fr-FR" dirty="0"/>
              <a:t> Performance</a:t>
            </a:r>
            <a:endParaRPr lang="en-US" dirty="0"/>
          </a:p>
        </p:txBody>
      </p:sp>
      <p:sp>
        <p:nvSpPr>
          <p:cNvPr id="4" name="EtiquettePerformanceMIN">
            <a:extLst>
              <a:ext uri="{FF2B5EF4-FFF2-40B4-BE49-F238E27FC236}">
                <a16:creationId xmlns:a16="http://schemas.microsoft.com/office/drawing/2014/main" id="{759EF6E9-0013-4A9B-8B41-B2E8F67EB15C}"/>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PerformanceMAX">
            <a:extLst>
              <a:ext uri="{FF2B5EF4-FFF2-40B4-BE49-F238E27FC236}">
                <a16:creationId xmlns:a16="http://schemas.microsoft.com/office/drawing/2014/main" id="{EA4C740E-97F8-42D5-A00A-F32415F0AF8A}"/>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3" name="_ImageTabloPerfMIN">
            <a:extLst>
              <a:ext uri="{FF2B5EF4-FFF2-40B4-BE49-F238E27FC236}">
                <a16:creationId xmlns:a16="http://schemas.microsoft.com/office/drawing/2014/main" id="{D7153455-CD21-7A4E-6EC9-2DA822AAC108}"/>
              </a:ext>
            </a:extLst>
          </p:cNvPr>
          <p:cNvPicPr>
            <a:picLocks noChangeAspect="1"/>
          </p:cNvPicPr>
          <p:nvPr/>
        </p:nvPicPr>
        <p:blipFill>
          <a:blip r:embed="rId2"/>
          <a:stretch>
            <a:fillRect/>
          </a:stretch>
        </p:blipFill>
        <p:spPr>
          <a:xfrm>
            <a:off x="127000" y="1524000"/>
            <a:ext cx="8890000" cy="965687"/>
          </a:xfrm>
          <a:prstGeom prst="rect">
            <a:avLst/>
          </a:prstGeom>
        </p:spPr>
      </p:pic>
    </p:spTree>
    <p:extLst>
      <p:ext uri="{BB962C8B-B14F-4D97-AF65-F5344CB8AC3E}">
        <p14:creationId xmlns:p14="http://schemas.microsoft.com/office/powerpoint/2010/main" val="27427140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a:t>Sensitivity EURUSD</a:t>
            </a:r>
            <a:endParaRPr lang="en-US" dirty="0"/>
          </a:p>
        </p:txBody>
      </p:sp>
      <p:sp>
        <p:nvSpPr>
          <p:cNvPr id="4" name="EtiquetteSummaryMIN">
            <a:extLst>
              <a:ext uri="{FF2B5EF4-FFF2-40B4-BE49-F238E27FC236}">
                <a16:creationId xmlns:a16="http://schemas.microsoft.com/office/drawing/2014/main" id="{09A8A097-DFB7-437A-ADCD-212EC2F6873A}"/>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SummaryMAX">
            <a:extLst>
              <a:ext uri="{FF2B5EF4-FFF2-40B4-BE49-F238E27FC236}">
                <a16:creationId xmlns:a16="http://schemas.microsoft.com/office/drawing/2014/main" id="{8395E880-E844-4CBF-80CF-89588C1888FE}"/>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6" name="Image 5">
            <a:extLst>
              <a:ext uri="{FF2B5EF4-FFF2-40B4-BE49-F238E27FC236}">
                <a16:creationId xmlns:a16="http://schemas.microsoft.com/office/drawing/2014/main" id="{05F75DEC-98BB-18CA-5540-3199BD33D68A}"/>
              </a:ext>
            </a:extLst>
          </p:cNvPr>
          <p:cNvPicPr>
            <a:picLocks noChangeAspect="1"/>
          </p:cNvPicPr>
          <p:nvPr/>
        </p:nvPicPr>
        <p:blipFill>
          <a:blip r:embed="rId2"/>
          <a:stretch>
            <a:fillRect/>
          </a:stretch>
        </p:blipFill>
        <p:spPr>
          <a:xfrm>
            <a:off x="317500" y="1143000"/>
            <a:ext cx="6451469" cy="1905000"/>
          </a:xfrm>
          <a:prstGeom prst="rect">
            <a:avLst/>
          </a:prstGeom>
        </p:spPr>
      </p:pic>
      <p:pic>
        <p:nvPicPr>
          <p:cNvPr id="7" name="Image 6">
            <a:extLst>
              <a:ext uri="{FF2B5EF4-FFF2-40B4-BE49-F238E27FC236}">
                <a16:creationId xmlns:a16="http://schemas.microsoft.com/office/drawing/2014/main" id="{4D17399F-39AC-91A2-2E0C-FA8E0DD35EAE}"/>
              </a:ext>
            </a:extLst>
          </p:cNvPr>
          <p:cNvPicPr>
            <a:picLocks noChangeAspect="1"/>
          </p:cNvPicPr>
          <p:nvPr/>
        </p:nvPicPr>
        <p:blipFill>
          <a:blip r:embed="rId3"/>
          <a:stretch>
            <a:fillRect/>
          </a:stretch>
        </p:blipFill>
        <p:spPr>
          <a:xfrm>
            <a:off x="3429000" y="3175000"/>
            <a:ext cx="5239941" cy="3429000"/>
          </a:xfrm>
          <a:prstGeom prst="rect">
            <a:avLst/>
          </a:prstGeom>
        </p:spPr>
      </p:pic>
    </p:spTree>
    <p:extLst>
      <p:ext uri="{BB962C8B-B14F-4D97-AF65-F5344CB8AC3E}">
        <p14:creationId xmlns:p14="http://schemas.microsoft.com/office/powerpoint/2010/main" val="54661807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635000" y="1905000"/>
            <a:ext cx="3810000" cy="4154984"/>
          </a:xfrm>
          <a:prstGeom prst="rect">
            <a:avLst/>
          </a:prstGeom>
          <a:noFill/>
        </p:spPr>
        <p:txBody>
          <a:bodyPr wrap="square" rtlCol="0">
            <a:spAutoFit/>
          </a:bodyPr>
          <a:lstStyle/>
          <a:p>
            <a:pPr algn="ctr"/>
            <a:r>
              <a:rPr lang="en-US" sz="2400">
                <a:latin typeface="Calibri" panose="020F0502020204030204" pitchFamily="34" charset="0"/>
              </a:rPr>
              <a:t>Fair Value
Intrinsec Value
Time Value</a:t>
            </a:r>
            <a:endParaRPr lang="en-GB" sz="2400" dirty="0">
              <a:latin typeface="Calibri" panose="020F0502020204030204" pitchFamily="34" charset="0"/>
            </a:endParaRPr>
          </a:p>
        </p:txBody>
      </p:sp>
      <p:sp>
        <p:nvSpPr>
          <p:cNvPr id="4" name="Title"/>
          <p:cNvSpPr>
            <a:spLocks noGrp="1"/>
          </p:cNvSpPr>
          <p:nvPr>
            <p:ph type="title"/>
          </p:nvPr>
        </p:nvSpPr>
        <p:spPr/>
        <p:txBody>
          <a:bodyPr/>
          <a:lstStyle/>
          <a:p>
            <a:r>
              <a:rPr lang="fr-FR"/>
              <a:t>MTM Analysis CCY/Volume effect (Graph)</a:t>
            </a:r>
            <a:endParaRPr lang="en-US" dirty="0"/>
          </a:p>
        </p:txBody>
      </p:sp>
      <p:pic>
        <p:nvPicPr>
          <p:cNvPr id="3" name="Image 2">
            <a:extLst>
              <a:ext uri="{FF2B5EF4-FFF2-40B4-BE49-F238E27FC236}">
                <a16:creationId xmlns:a16="http://schemas.microsoft.com/office/drawing/2014/main" id="{356BFD0A-7092-DB91-11F1-F73C264B4DF4}"/>
              </a:ext>
            </a:extLst>
          </p:cNvPr>
          <p:cNvPicPr>
            <a:picLocks noChangeAspect="1"/>
          </p:cNvPicPr>
          <p:nvPr/>
        </p:nvPicPr>
        <p:blipFill>
          <a:blip r:embed="rId2"/>
          <a:stretch>
            <a:fillRect/>
          </a:stretch>
        </p:blipFill>
        <p:spPr>
          <a:xfrm>
            <a:off x="4445000" y="1270000"/>
            <a:ext cx="3959918" cy="1651000"/>
          </a:xfrm>
          <a:prstGeom prst="rect">
            <a:avLst/>
          </a:prstGeom>
        </p:spPr>
      </p:pic>
      <p:pic>
        <p:nvPicPr>
          <p:cNvPr id="5" name="Image 4">
            <a:extLst>
              <a:ext uri="{FF2B5EF4-FFF2-40B4-BE49-F238E27FC236}">
                <a16:creationId xmlns:a16="http://schemas.microsoft.com/office/drawing/2014/main" id="{AEC2B81C-94B7-AF06-CFA4-2EACF63CA906}"/>
              </a:ext>
            </a:extLst>
          </p:cNvPr>
          <p:cNvPicPr>
            <a:picLocks noChangeAspect="1"/>
          </p:cNvPicPr>
          <p:nvPr/>
        </p:nvPicPr>
        <p:blipFill>
          <a:blip r:embed="rId3"/>
          <a:stretch>
            <a:fillRect/>
          </a:stretch>
        </p:blipFill>
        <p:spPr>
          <a:xfrm>
            <a:off x="4445000" y="3175000"/>
            <a:ext cx="3947503" cy="1651000"/>
          </a:xfrm>
          <a:prstGeom prst="rect">
            <a:avLst/>
          </a:prstGeom>
        </p:spPr>
      </p:pic>
      <p:pic>
        <p:nvPicPr>
          <p:cNvPr id="6" name="Image 5">
            <a:extLst>
              <a:ext uri="{FF2B5EF4-FFF2-40B4-BE49-F238E27FC236}">
                <a16:creationId xmlns:a16="http://schemas.microsoft.com/office/drawing/2014/main" id="{639009E8-85EC-31F3-3F6A-BD493D6FCFCA}"/>
              </a:ext>
            </a:extLst>
          </p:cNvPr>
          <p:cNvPicPr>
            <a:picLocks noChangeAspect="1"/>
          </p:cNvPicPr>
          <p:nvPr/>
        </p:nvPicPr>
        <p:blipFill>
          <a:blip r:embed="rId4"/>
          <a:stretch>
            <a:fillRect/>
          </a:stretch>
        </p:blipFill>
        <p:spPr>
          <a:xfrm>
            <a:off x="4445000" y="5080000"/>
            <a:ext cx="3914168" cy="1651000"/>
          </a:xfrm>
          <a:prstGeom prst="rect">
            <a:avLst/>
          </a:prstGeom>
        </p:spPr>
      </p:pic>
    </p:spTree>
    <p:extLst>
      <p:ext uri="{BB962C8B-B14F-4D97-AF65-F5344CB8AC3E}">
        <p14:creationId xmlns:p14="http://schemas.microsoft.com/office/powerpoint/2010/main" val="128438771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MTM Analysis CCY/Volume effect (Table)</a:t>
            </a:r>
            <a:endParaRPr lang="en-US" dirty="0"/>
          </a:p>
        </p:txBody>
      </p:sp>
      <p:sp>
        <p:nvSpPr>
          <p:cNvPr id="4" name="EtiquettePerformanceMIN">
            <a:extLst>
              <a:ext uri="{FF2B5EF4-FFF2-40B4-BE49-F238E27FC236}">
                <a16:creationId xmlns:a16="http://schemas.microsoft.com/office/drawing/2014/main" id="{759EF6E9-0013-4A9B-8B41-B2E8F67EB15C}"/>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PerformanceMAX">
            <a:extLst>
              <a:ext uri="{FF2B5EF4-FFF2-40B4-BE49-F238E27FC236}">
                <a16:creationId xmlns:a16="http://schemas.microsoft.com/office/drawing/2014/main" id="{EA4C740E-97F8-42D5-A00A-F32415F0AF8A}"/>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6" name="Image 5">
            <a:extLst>
              <a:ext uri="{FF2B5EF4-FFF2-40B4-BE49-F238E27FC236}">
                <a16:creationId xmlns:a16="http://schemas.microsoft.com/office/drawing/2014/main" id="{B4516D24-BA10-513E-692F-AE90D1654AFE}"/>
              </a:ext>
            </a:extLst>
          </p:cNvPr>
          <p:cNvPicPr>
            <a:picLocks noChangeAspect="1"/>
          </p:cNvPicPr>
          <p:nvPr/>
        </p:nvPicPr>
        <p:blipFill>
          <a:blip r:embed="rId2"/>
          <a:stretch>
            <a:fillRect/>
          </a:stretch>
        </p:blipFill>
        <p:spPr>
          <a:xfrm>
            <a:off x="254000" y="2540000"/>
            <a:ext cx="8636000" cy="4124344"/>
          </a:xfrm>
          <a:prstGeom prst="rect">
            <a:avLst/>
          </a:prstGeom>
        </p:spPr>
      </p:pic>
    </p:spTree>
    <p:extLst>
      <p:ext uri="{BB962C8B-B14F-4D97-AF65-F5344CB8AC3E}">
        <p14:creationId xmlns:p14="http://schemas.microsoft.com/office/powerpoint/2010/main" val="361729000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984406" y="2980328"/>
            <a:ext cx="3144545" cy="830997"/>
          </a:xfrm>
          <a:prstGeom prst="rect">
            <a:avLst/>
          </a:prstGeom>
          <a:noFill/>
        </p:spPr>
        <p:txBody>
          <a:bodyPr wrap="square" rtlCol="0">
            <a:spAutoFit/>
          </a:bodyPr>
          <a:lstStyle/>
          <a:p>
            <a:pPr algn="ctr"/>
            <a:r>
              <a:rPr lang="en-GB" sz="2400" dirty="0">
                <a:solidFill>
                  <a:prstClr val="black"/>
                </a:solidFill>
                <a:latin typeface="Calibri" panose="020F0502020204030204" pitchFamily="34" charset="0"/>
              </a:rPr>
              <a:t>Detailed analysis </a:t>
            </a:r>
          </a:p>
          <a:p>
            <a:pPr algn="ctr"/>
            <a:r>
              <a:rPr lang="en-GB" sz="2400" dirty="0">
                <a:solidFill>
                  <a:prstClr val="black"/>
                </a:solidFill>
                <a:latin typeface="Calibri" panose="020F0502020204030204" pitchFamily="34" charset="0"/>
              </a:rPr>
              <a:t>by currency</a:t>
            </a:r>
          </a:p>
        </p:txBody>
      </p:sp>
      <p:sp>
        <p:nvSpPr>
          <p:cNvPr id="3" name="Title"/>
          <p:cNvSpPr>
            <a:spLocks noGrp="1"/>
          </p:cNvSpPr>
          <p:nvPr>
            <p:ph type="title"/>
          </p:nvPr>
        </p:nvSpPr>
        <p:spPr/>
        <p:txBody>
          <a:bodyPr/>
          <a:lstStyle/>
          <a:p>
            <a:r>
              <a:rPr lang="fr-FR" dirty="0"/>
              <a:t> </a:t>
            </a:r>
            <a:endParaRPr lang="en-US" dirty="0"/>
          </a:p>
        </p:txBody>
      </p:sp>
    </p:spTree>
    <p:extLst>
      <p:ext uri="{BB962C8B-B14F-4D97-AF65-F5344CB8AC3E}">
        <p14:creationId xmlns:p14="http://schemas.microsoft.com/office/powerpoint/2010/main" val="1540700633"/>
      </p:ext>
    </p:extLst>
  </p:cSld>
  <p:clrMapOvr>
    <a:masterClrMapping/>
  </p:clrMapOvr>
</p:sld>
</file>

<file path=ppt/theme/theme1.xml><?xml version="1.0" encoding="utf-8"?>
<a:theme xmlns:a="http://schemas.openxmlformats.org/drawingml/2006/main" name="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1_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Inspiration.thmx</Template>
  <TotalTime>5678</TotalTime>
  <Words>683</Words>
  <Application>Microsoft Office PowerPoint</Application>
  <PresentationFormat>Affichage à l'écran (4:3)</PresentationFormat>
  <Paragraphs>69</Paragraphs>
  <Slides>16</Slides>
  <Notes>0</Notes>
  <HiddenSlides>0</HiddenSlides>
  <MMClips>0</MMClips>
  <ScaleCrop>false</ScaleCrop>
  <HeadingPairs>
    <vt:vector size="6" baseType="variant">
      <vt:variant>
        <vt:lpstr>Polices utilisées</vt:lpstr>
      </vt:variant>
      <vt:variant>
        <vt:i4>5</vt:i4>
      </vt:variant>
      <vt:variant>
        <vt:lpstr>Thème</vt:lpstr>
      </vt:variant>
      <vt:variant>
        <vt:i4>2</vt:i4>
      </vt:variant>
      <vt:variant>
        <vt:lpstr>Titres des diapositives</vt:lpstr>
      </vt:variant>
      <vt:variant>
        <vt:i4>16</vt:i4>
      </vt:variant>
    </vt:vector>
  </HeadingPairs>
  <TitlesOfParts>
    <vt:vector size="23" baseType="lpstr">
      <vt:lpstr>Arial</vt:lpstr>
      <vt:lpstr>Calibri</vt:lpstr>
      <vt:lpstr>News Gothic MT</vt:lpstr>
      <vt:lpstr>Verdana</vt:lpstr>
      <vt:lpstr>Wingdings</vt:lpstr>
      <vt:lpstr>Inspiration</vt:lpstr>
      <vt:lpstr>1_Inspiration</vt:lpstr>
      <vt:lpstr> Global Hedge Position</vt:lpstr>
      <vt:lpstr>Contents</vt:lpstr>
      <vt:lpstr> </vt:lpstr>
      <vt:lpstr>Hedging Summary</vt:lpstr>
      <vt:lpstr>Hedging Performance</vt:lpstr>
      <vt:lpstr>Sensitivity EURUSD</vt:lpstr>
      <vt:lpstr>MTM Analysis CCY/Volume effect (Graph)</vt:lpstr>
      <vt:lpstr>MTM Analysis CCY/Volume effect (Table)</vt:lpstr>
      <vt:lpstr> </vt:lpstr>
      <vt:lpstr>EURUSD - Historical &amp; Planned</vt:lpstr>
      <vt:lpstr>EURUSD - Synthesis</vt:lpstr>
      <vt:lpstr>EURUSD - FY July 21-June 22</vt:lpstr>
      <vt:lpstr>EURUSD - FY July 22-June 23</vt:lpstr>
      <vt:lpstr>EURUSD - FY July 23-June 24</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Conseil en gestion de risques financiers</dc:title>
  <dc:creator>KF</dc:creator>
  <cp:lastModifiedBy>Olivier Boutineau</cp:lastModifiedBy>
  <cp:revision>697</cp:revision>
  <cp:lastPrinted>2012-02-01T10:00:25Z</cp:lastPrinted>
  <dcterms:created xsi:type="dcterms:W3CDTF">2010-04-23T15:09:35Z</dcterms:created>
  <dcterms:modified xsi:type="dcterms:W3CDTF">2023-11-02T09:46:08Z</dcterms:modified>
</cp:coreProperties>
</file>