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29/12/2023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B0A4FAB-FADA-FAB1-A154-9B84AF107318}"/>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998241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D34C546-5098-A8E4-3B1C-203FE8845037}"/>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341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A00F9FD-B33E-26B2-5070-12FBE410A7BA}"/>
              </a:ext>
            </a:extLst>
          </p:cNvPr>
          <p:cNvPicPr>
            <a:picLocks noChangeAspect="1"/>
          </p:cNvPicPr>
          <p:nvPr/>
        </p:nvPicPr>
        <p:blipFill>
          <a:blip r:embed="rId2"/>
          <a:stretch>
            <a:fillRect/>
          </a:stretch>
        </p:blipFill>
        <p:spPr>
          <a:xfrm>
            <a:off x="4749799" y="2349500"/>
            <a:ext cx="4200525" cy="3571875"/>
          </a:xfrm>
          <a:prstGeom prst="rect">
            <a:avLst/>
          </a:prstGeom>
        </p:spPr>
      </p:pic>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03E8CE25-C991-BCCD-9435-37C4C8B6AE04}"/>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938080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E23DCA0-1728-B313-C76C-D62B014D539B}"/>
              </a:ext>
            </a:extLst>
          </p:cNvPr>
          <p:cNvPicPr>
            <a:picLocks noChangeAspect="1"/>
          </p:cNvPicPr>
          <p:nvPr/>
        </p:nvPicPr>
        <p:blipFill>
          <a:blip r:embed="rId2"/>
          <a:stretch>
            <a:fillRect/>
          </a:stretch>
        </p:blipFill>
        <p:spPr>
          <a:xfrm>
            <a:off x="4749801" y="2349500"/>
            <a:ext cx="4210050" cy="3571875"/>
          </a:xfrm>
          <a:prstGeom prst="rect">
            <a:avLst/>
          </a:prstGeom>
        </p:spPr>
      </p:pic>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A5F6E201-FFE7-0C7F-292F-FF832C107F29}"/>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090002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8B58EDC-7D8C-2019-C855-96EC59C46258}"/>
              </a:ext>
            </a:extLst>
          </p:cNvPr>
          <p:cNvPicPr>
            <a:picLocks noChangeAspect="1"/>
          </p:cNvPicPr>
          <p:nvPr/>
        </p:nvPicPr>
        <p:blipFill>
          <a:blip r:embed="rId2"/>
          <a:stretch>
            <a:fillRect/>
          </a:stretch>
        </p:blipFill>
        <p:spPr>
          <a:xfrm>
            <a:off x="4749799" y="2349499"/>
            <a:ext cx="4210049" cy="3571875"/>
          </a:xfrm>
          <a:prstGeom prst="rect">
            <a:avLst/>
          </a:prstGeom>
        </p:spPr>
      </p:pic>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70AE1F1A-C94F-8917-0D76-8180D7D3026E}"/>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463045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847AE69-9776-DD46-059A-D60A21B85E04}"/>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0DBA016-931E-DB97-931F-26E4D4E4A6E4}"/>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DFFBCBE-5506-2395-B697-EFB2B6500AD3}"/>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CD8AA6BF-ED30-0896-A36E-CD43ABF11502}"/>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1981046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C22D59E0-C66C-13A9-C7D7-8A73D23273A1}"/>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5C449553-6B83-3CA7-43BD-E39747000764}"/>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C89898AE-4C51-0A74-408A-F7EEFA16767A}"/>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1212700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4FBA2AA-F4F3-DE62-5373-136E1F3615C8}"/>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998252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Rony Zekri</cp:lastModifiedBy>
  <cp:revision>697</cp:revision>
  <cp:lastPrinted>2012-02-01T10:00:25Z</cp:lastPrinted>
  <dcterms:created xsi:type="dcterms:W3CDTF">2010-04-23T15:09:35Z</dcterms:created>
  <dcterms:modified xsi:type="dcterms:W3CDTF">2024-01-10T15:08:34Z</dcterms:modified>
</cp:coreProperties>
</file>