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05/02/2024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2/5/2024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2/5/2024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2/5/2024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2/5/2024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2/5/2024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2/5/2024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2/5/2024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2/5/2024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2/5/2024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2/5/2024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2/5/2024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2/5/2024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2/5/2024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2/5/2024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2/5/2024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2/5/2024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2/5/2024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31/01/2024</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9094C57-92CC-8F84-5EE3-A4C380CB6F20}"/>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3469611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45D84E4E-CA34-6EA7-1AA0-16FE67E063B5}"/>
              </a:ext>
            </a:extLst>
          </p:cNvPr>
          <p:cNvPicPr>
            <a:picLocks noChangeAspect="1"/>
          </p:cNvPicPr>
          <p:nvPr/>
        </p:nvPicPr>
        <p:blipFill>
          <a:blip r:embed="rId2"/>
          <a:stretch>
            <a:fillRect/>
          </a:stretch>
        </p:blipFill>
        <p:spPr>
          <a:xfrm>
            <a:off x="825500" y="1270000"/>
            <a:ext cx="7381875" cy="5029200"/>
          </a:xfrm>
          <a:prstGeom prst="rect">
            <a:avLst/>
          </a:prstGeom>
        </p:spPr>
      </p:pic>
    </p:spTree>
    <p:extLst>
      <p:ext uri="{BB962C8B-B14F-4D97-AF65-F5344CB8AC3E}">
        <p14:creationId xmlns:p14="http://schemas.microsoft.com/office/powerpoint/2010/main" val="1149655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7B4D857C-55E4-EA76-EE9A-51C1AECD4AB2}"/>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81A3994C-D80B-4295-1384-5C35E1B3A9AC}"/>
              </a:ext>
            </a:extLst>
          </p:cNvPr>
          <p:cNvPicPr>
            <a:picLocks noChangeAspect="1"/>
          </p:cNvPicPr>
          <p:nvPr/>
        </p:nvPicPr>
        <p:blipFill>
          <a:blip r:embed="rId3"/>
          <a:stretch>
            <a:fillRect/>
          </a:stretch>
        </p:blipFill>
        <p:spPr>
          <a:xfrm>
            <a:off x="4749799" y="2349500"/>
            <a:ext cx="4200525" cy="3571875"/>
          </a:xfrm>
          <a:prstGeom prst="rect">
            <a:avLst/>
          </a:prstGeom>
        </p:spPr>
      </p:pic>
    </p:spTree>
    <p:extLst>
      <p:ext uri="{BB962C8B-B14F-4D97-AF65-F5344CB8AC3E}">
        <p14:creationId xmlns:p14="http://schemas.microsoft.com/office/powerpoint/2010/main" val="2380751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4E40020B-9CA1-D0B8-94FC-BC01A6802BE6}"/>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3F64E368-52D8-E60C-8041-474671CCD626}"/>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4172673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3" name="EURUSD_ImageALLOC">
            <a:extLst>
              <a:ext uri="{FF2B5EF4-FFF2-40B4-BE49-F238E27FC236}">
                <a16:creationId xmlns:a16="http://schemas.microsoft.com/office/drawing/2014/main" id="{90368A00-F074-DD7E-4813-0A875E7465AA}"/>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C8AA54CC-9DF4-64E9-021B-15CEEB31FDFE}"/>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2741139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AE9EB66-A0A9-D661-3C0B-4E4B8E3869EE}"/>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4FA013F-0707-ADF3-10E6-5316C079191F}"/>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A6B63E3-06BF-4C29-4C28-CFBFED63CD71}"/>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B69F6DF9-2C23-9B97-55D9-95C59B951AA8}"/>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3747041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D6CA2D1B-06BB-90CA-905D-787EBFEF0EEA}"/>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0C996A38-DDF7-7499-C270-A32D66734E84}"/>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25E84881-49A3-ACEC-8C66-662DDF252059}"/>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301450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FEE2616-9A56-9B2D-C174-A00DF4844D2C}"/>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3079783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697</cp:revision>
  <cp:lastPrinted>2012-02-01T10:00:25Z</cp:lastPrinted>
  <dcterms:created xsi:type="dcterms:W3CDTF">2010-04-23T15:09:35Z</dcterms:created>
  <dcterms:modified xsi:type="dcterms:W3CDTF">2024-02-05T14:34:00Z</dcterms:modified>
</cp:coreProperties>
</file>