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11/03/2024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3/11/2024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3/11/2024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3/11/2024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3/11/2024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3/11/2024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3/11/2024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3/11/2024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3/11/2024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3/11/2024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3/11/2024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3/11/2024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3/11/2024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3/11/2024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3/11/2024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3/11/2024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3/11/2024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3/11/2024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3/11/2024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3/11/2024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29/02/2024</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9E0E9182-0A8C-3AB9-9F23-1E8831FCB16D}"/>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1611088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DB290210-3BC5-8DCB-60A1-5788A380A085}"/>
              </a:ext>
            </a:extLst>
          </p:cNvPr>
          <p:cNvPicPr>
            <a:picLocks noChangeAspect="1"/>
          </p:cNvPicPr>
          <p:nvPr/>
        </p:nvPicPr>
        <p:blipFill>
          <a:blip r:embed="rId2"/>
          <a:stretch>
            <a:fillRect/>
          </a:stretch>
        </p:blipFill>
        <p:spPr>
          <a:xfrm>
            <a:off x="825500" y="1270000"/>
            <a:ext cx="7381875" cy="5029200"/>
          </a:xfrm>
          <a:prstGeom prst="rect">
            <a:avLst/>
          </a:prstGeom>
        </p:spPr>
      </p:pic>
    </p:spTree>
    <p:extLst>
      <p:ext uri="{BB962C8B-B14F-4D97-AF65-F5344CB8AC3E}">
        <p14:creationId xmlns:p14="http://schemas.microsoft.com/office/powerpoint/2010/main" val="311107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77B17BAD-71AA-873D-D332-2765988F449A}"/>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F7C61662-EEE2-BF8E-A639-70FE0D1A51C4}"/>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1571101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3" name="EURUSD_ImageALLOC">
            <a:extLst>
              <a:ext uri="{FF2B5EF4-FFF2-40B4-BE49-F238E27FC236}">
                <a16:creationId xmlns:a16="http://schemas.microsoft.com/office/drawing/2014/main" id="{3595BA87-0BAD-33DE-68CD-EBCE18BDE457}"/>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D16FC9A7-8C58-EF1D-1C81-353B05A45613}"/>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1994011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23-June 24</a:t>
            </a:r>
          </a:p>
        </p:txBody>
      </p:sp>
      <p:pic>
        <p:nvPicPr>
          <p:cNvPr id="3" name="EURUSD_ImageALLOC">
            <a:extLst>
              <a:ext uri="{FF2B5EF4-FFF2-40B4-BE49-F238E27FC236}">
                <a16:creationId xmlns:a16="http://schemas.microsoft.com/office/drawing/2014/main" id="{EDA18F53-AFE0-F71A-05A6-573D815C8C47}"/>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05A8DBD7-3BC4-8ABB-CD2D-955D500E3C78}"/>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1159427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BD4C3F1-E753-0040-86E5-28C27F9DE514}"/>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8AE9AE5F-0C45-D151-17F4-BAC230920A0C}"/>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57CB7DFA-A2AC-5453-87D9-6733CC0B79B4}"/>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16CF7722-95AD-45EB-37DD-F1BF9EE09362}"/>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281403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B34F5DCD-A02C-0947-D398-E4B0E2100E3A}"/>
              </a:ext>
            </a:extLst>
          </p:cNvPr>
          <p:cNvPicPr>
            <a:picLocks noChangeAspect="1"/>
          </p:cNvPicPr>
          <p:nvPr/>
        </p:nvPicPr>
        <p:blipFill>
          <a:blip r:embed="rId2"/>
          <a:stretch>
            <a:fillRect/>
          </a:stretch>
        </p:blipFill>
        <p:spPr>
          <a:xfrm>
            <a:off x="4445000" y="1270000"/>
            <a:ext cx="3959918" cy="1651000"/>
          </a:xfrm>
          <a:prstGeom prst="rect">
            <a:avLst/>
          </a:prstGeom>
        </p:spPr>
      </p:pic>
      <p:pic>
        <p:nvPicPr>
          <p:cNvPr id="5" name="Image 4">
            <a:extLst>
              <a:ext uri="{FF2B5EF4-FFF2-40B4-BE49-F238E27FC236}">
                <a16:creationId xmlns:a16="http://schemas.microsoft.com/office/drawing/2014/main" id="{C008F18F-20DA-7EC9-A4C2-2F018DFA2C14}"/>
              </a:ext>
            </a:extLst>
          </p:cNvPr>
          <p:cNvPicPr>
            <a:picLocks noChangeAspect="1"/>
          </p:cNvPicPr>
          <p:nvPr/>
        </p:nvPicPr>
        <p:blipFill>
          <a:blip r:embed="rId3"/>
          <a:stretch>
            <a:fillRect/>
          </a:stretch>
        </p:blipFill>
        <p:spPr>
          <a:xfrm>
            <a:off x="4445000" y="3175000"/>
            <a:ext cx="3947503" cy="1651000"/>
          </a:xfrm>
          <a:prstGeom prst="rect">
            <a:avLst/>
          </a:prstGeom>
        </p:spPr>
      </p:pic>
      <p:pic>
        <p:nvPicPr>
          <p:cNvPr id="6" name="Image 5">
            <a:extLst>
              <a:ext uri="{FF2B5EF4-FFF2-40B4-BE49-F238E27FC236}">
                <a16:creationId xmlns:a16="http://schemas.microsoft.com/office/drawing/2014/main" id="{10A8C69D-FDDA-034B-0C8A-BE29B2E6E6F0}"/>
              </a:ext>
            </a:extLst>
          </p:cNvPr>
          <p:cNvPicPr>
            <a:picLocks noChangeAspect="1"/>
          </p:cNvPicPr>
          <p:nvPr/>
        </p:nvPicPr>
        <p:blipFill>
          <a:blip r:embed="rId4"/>
          <a:stretch>
            <a:fillRect/>
          </a:stretch>
        </p:blipFill>
        <p:spPr>
          <a:xfrm>
            <a:off x="4445000" y="5080000"/>
            <a:ext cx="3914168" cy="1651000"/>
          </a:xfrm>
          <a:prstGeom prst="rect">
            <a:avLst/>
          </a:prstGeom>
        </p:spPr>
      </p:pic>
    </p:spTree>
    <p:extLst>
      <p:ext uri="{BB962C8B-B14F-4D97-AF65-F5344CB8AC3E}">
        <p14:creationId xmlns:p14="http://schemas.microsoft.com/office/powerpoint/2010/main" val="3500462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6917AC4B-216D-C72B-A0C4-3A8537E5FA0A}"/>
              </a:ext>
            </a:extLst>
          </p:cNvPr>
          <p:cNvPicPr>
            <a:picLocks noChangeAspect="1"/>
          </p:cNvPicPr>
          <p:nvPr/>
        </p:nvPicPr>
        <p:blipFill>
          <a:blip r:embed="rId2"/>
          <a:stretch>
            <a:fillRect/>
          </a:stretch>
        </p:blipFill>
        <p:spPr>
          <a:xfrm>
            <a:off x="254000" y="1845056"/>
            <a:ext cx="8636000" cy="4124344"/>
          </a:xfrm>
          <a:prstGeom prst="rect">
            <a:avLst/>
          </a:prstGeom>
        </p:spPr>
      </p:pic>
    </p:spTree>
    <p:extLst>
      <p:ext uri="{BB962C8B-B14F-4D97-AF65-F5344CB8AC3E}">
        <p14:creationId xmlns:p14="http://schemas.microsoft.com/office/powerpoint/2010/main" val="2835599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5672</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Rony Zekri</cp:lastModifiedBy>
  <cp:revision>697</cp:revision>
  <cp:lastPrinted>2012-02-01T10:00:25Z</cp:lastPrinted>
  <dcterms:created xsi:type="dcterms:W3CDTF">2010-04-23T15:09:35Z</dcterms:created>
  <dcterms:modified xsi:type="dcterms:W3CDTF">2024-03-11T15:55:01Z</dcterms:modified>
</cp:coreProperties>
</file>