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9" r:id="rId9"/>
    <p:sldId id="497" r:id="rId10"/>
    <p:sldId id="499" r:id="rId11"/>
    <p:sldId id="500" r:id="rId12"/>
    <p:sldId id="501" r:id="rId13"/>
    <p:sldId id="398" r:id="rId14"/>
    <p:sldId id="399"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97" d="100"/>
          <a:sy n="97" d="100"/>
        </p:scale>
        <p:origin x="1338" y="7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12/04/2024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4/12/2024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4/12/2024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4/12/2024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4/12/2024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4/12/2024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4/12/2024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4/12/2024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4/12/2024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4/12/2024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4/12/2024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4/12/2024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4/12/2024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4/12/2024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4/12/2024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4/12/2024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4/12/2024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4/12/2024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4/12/2024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4/12/2024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4/12/2024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4/12/2024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4/12/2024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4/12/2024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4/12/2024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4/12/2024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4/12/2024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4/12/2024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4/12/2024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4/12/2024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4/12/2024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4/12/2024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4/12/2024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4/12/2024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4/12/2024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4/12/2024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4/12/2024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4/12/2024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29.03.2024</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3" name="EURUSD_ImageALLOC">
            <a:extLst>
              <a:ext uri="{FF2B5EF4-FFF2-40B4-BE49-F238E27FC236}">
                <a16:creationId xmlns:a16="http://schemas.microsoft.com/office/drawing/2014/main" id="{34C31E99-A70E-A97A-B233-FD67BA4717D9}"/>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C3B30168-8DB8-1B87-E65D-53EFCAE94AB1}"/>
              </a:ext>
            </a:extLst>
          </p:cNvPr>
          <p:cNvPicPr>
            <a:picLocks noChangeAspect="1"/>
          </p:cNvPicPr>
          <p:nvPr/>
        </p:nvPicPr>
        <p:blipFill>
          <a:blip r:embed="rId3"/>
          <a:stretch>
            <a:fillRect/>
          </a:stretch>
        </p:blipFill>
        <p:spPr>
          <a:xfrm>
            <a:off x="4754570" y="2349500"/>
            <a:ext cx="4205279" cy="3571875"/>
          </a:xfrm>
          <a:prstGeom prst="rect">
            <a:avLst/>
          </a:prstGeom>
        </p:spPr>
      </p:pic>
    </p:spTree>
    <p:extLst>
      <p:ext uri="{BB962C8B-B14F-4D97-AF65-F5344CB8AC3E}">
        <p14:creationId xmlns:p14="http://schemas.microsoft.com/office/powerpoint/2010/main" val="1824807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23-June 24</a:t>
            </a:r>
          </a:p>
        </p:txBody>
      </p:sp>
      <p:pic>
        <p:nvPicPr>
          <p:cNvPr id="3" name="EURUSD_ImageALLOC">
            <a:extLst>
              <a:ext uri="{FF2B5EF4-FFF2-40B4-BE49-F238E27FC236}">
                <a16:creationId xmlns:a16="http://schemas.microsoft.com/office/drawing/2014/main" id="{4533F77E-7F41-0D46-8FBA-EF25A163B572}"/>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9D2966F3-B740-C2AA-AA41-4F6B9E38D052}"/>
              </a:ext>
            </a:extLst>
          </p:cNvPr>
          <p:cNvPicPr>
            <a:picLocks noChangeAspect="1"/>
          </p:cNvPicPr>
          <p:nvPr/>
        </p:nvPicPr>
        <p:blipFill>
          <a:blip r:embed="rId3"/>
          <a:stretch>
            <a:fillRect/>
          </a:stretch>
        </p:blipFill>
        <p:spPr>
          <a:xfrm>
            <a:off x="4749800" y="2349500"/>
            <a:ext cx="4210050" cy="3566469"/>
          </a:xfrm>
          <a:prstGeom prst="rect">
            <a:avLst/>
          </a:prstGeom>
        </p:spPr>
      </p:pic>
    </p:spTree>
    <p:extLst>
      <p:ext uri="{BB962C8B-B14F-4D97-AF65-F5344CB8AC3E}">
        <p14:creationId xmlns:p14="http://schemas.microsoft.com/office/powerpoint/2010/main" val="2745233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B5D9AFB1-D7A0-F0E2-6411-5EB29B11EA9D}"/>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D294BAB5-F512-C633-69A2-39EA70430B82}"/>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32C7E08A-4B80-458D-C94A-19DB3C711ABD}"/>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4042397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F60B5846-3D2C-A18F-DAAF-DB390D2317EB}"/>
              </a:ext>
            </a:extLst>
          </p:cNvPr>
          <p:cNvPicPr>
            <a:picLocks noChangeAspect="1"/>
          </p:cNvPicPr>
          <p:nvPr/>
        </p:nvPicPr>
        <p:blipFill>
          <a:blip r:embed="rId2"/>
          <a:stretch>
            <a:fillRect/>
          </a:stretch>
        </p:blipFill>
        <p:spPr>
          <a:xfrm>
            <a:off x="825500" y="1270000"/>
            <a:ext cx="7381875" cy="5029200"/>
          </a:xfrm>
          <a:prstGeom prst="rect">
            <a:avLst/>
          </a:prstGeom>
        </p:spPr>
      </p:pic>
    </p:spTree>
    <p:extLst>
      <p:ext uri="{BB962C8B-B14F-4D97-AF65-F5344CB8AC3E}">
        <p14:creationId xmlns:p14="http://schemas.microsoft.com/office/powerpoint/2010/main" val="3214368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1609C03A-D1C0-A1DC-53DB-A957EAAE50A8}"/>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8" name="Image 7">
            <a:extLst>
              <a:ext uri="{FF2B5EF4-FFF2-40B4-BE49-F238E27FC236}">
                <a16:creationId xmlns:a16="http://schemas.microsoft.com/office/drawing/2014/main" id="{5C34520C-FB15-B049-5F41-AEE1B40303B7}"/>
              </a:ext>
            </a:extLst>
          </p:cNvPr>
          <p:cNvPicPr>
            <a:picLocks noChangeAspect="1"/>
          </p:cNvPicPr>
          <p:nvPr/>
        </p:nvPicPr>
        <p:blipFill>
          <a:blip r:embed="rId3"/>
          <a:stretch>
            <a:fillRect/>
          </a:stretch>
        </p:blipFill>
        <p:spPr>
          <a:xfrm>
            <a:off x="4749799" y="2349500"/>
            <a:ext cx="4210049" cy="3571875"/>
          </a:xfrm>
          <a:prstGeom prst="rect">
            <a:avLst/>
          </a:prstGeom>
        </p:spPr>
      </p:pic>
    </p:spTree>
    <p:extLst>
      <p:ext uri="{BB962C8B-B14F-4D97-AF65-F5344CB8AC3E}">
        <p14:creationId xmlns:p14="http://schemas.microsoft.com/office/powerpoint/2010/main" val="139436368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5680</TotalTime>
  <Words>647</Words>
  <Application>Microsoft Office PowerPoint</Application>
  <PresentationFormat>Affichage à l'écran (4:3)</PresentationFormat>
  <Paragraphs>65</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FY July 21-June 22</vt:lpstr>
      <vt:lpstr>EURUSD - FY July 22-June 23</vt:lpstr>
      <vt:lpstr>EURUSD - FY July 23-June 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Laura Mosca</cp:lastModifiedBy>
  <cp:revision>695</cp:revision>
  <cp:lastPrinted>2012-02-01T10:00:25Z</cp:lastPrinted>
  <dcterms:created xsi:type="dcterms:W3CDTF">2010-04-23T15:09:35Z</dcterms:created>
  <dcterms:modified xsi:type="dcterms:W3CDTF">2024-04-12T12:57:00Z</dcterms:modified>
</cp:coreProperties>
</file>