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66" r:id="rId4"/>
    <p:sldId id="476" r:id="rId5"/>
    <p:sldId id="493" r:id="rId6"/>
    <p:sldId id="494" r:id="rId7"/>
    <p:sldId id="505" r:id="rId8"/>
    <p:sldId id="504" r:id="rId9"/>
    <p:sldId id="503" r:id="rId10"/>
    <p:sldId id="470" r:id="rId11"/>
    <p:sldId id="459" r:id="rId12"/>
    <p:sldId id="497" r:id="rId13"/>
    <p:sldId id="499" r:id="rId14"/>
    <p:sldId id="500" r:id="rId15"/>
    <p:sldId id="501" r:id="rId16"/>
    <p:sldId id="502" r:id="rId17"/>
    <p:sldId id="398" r:id="rId18"/>
    <p:sldId id="399"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97" d="100"/>
          <a:sy n="97" d="100"/>
        </p:scale>
        <p:origin x="1338"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07/05/2024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5/7/2024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5/7/2024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5/7/2024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5/7/2024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5/7/2024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5/7/2024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5/7/2024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5/7/2024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5/7/2024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5/7/2024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5/7/2024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5/7/2024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5/7/2024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5/7/2024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5/7/2024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dirty="0">
                <a:solidFill>
                  <a:srgbClr val="302421"/>
                </a:solidFill>
                <a:latin typeface="Calibri" pitchFamily="34" charset="0"/>
                <a:cs typeface="Arial" pitchFamily="34" charset="0"/>
              </a:rPr>
            </a:br>
            <a:r>
              <a:rPr lang="fr-FR" sz="2800" dirty="0">
                <a:solidFill>
                  <a:srgbClr val="302421"/>
                </a:solidFill>
                <a:latin typeface="Calibri" pitchFamily="34" charset="0"/>
                <a:cs typeface="Arial" pitchFamily="34" charset="0"/>
              </a:rPr>
              <a:t>Global </a:t>
            </a:r>
            <a:r>
              <a:rPr lang="fr-FR" sz="2800" dirty="0" err="1">
                <a:solidFill>
                  <a:srgbClr val="302421"/>
                </a:solidFill>
                <a:latin typeface="Calibri" pitchFamily="34" charset="0"/>
                <a:cs typeface="Arial" pitchFamily="34" charset="0"/>
              </a:rPr>
              <a:t>Hedge</a:t>
            </a:r>
            <a:r>
              <a:rPr lang="fr-FR" sz="2800" dirty="0">
                <a:solidFill>
                  <a:srgbClr val="302421"/>
                </a:solidFill>
                <a:latin typeface="Calibri" pitchFamily="34" charset="0"/>
                <a:cs typeface="Arial" pitchFamily="34" charset="0"/>
              </a:rPr>
              <a:t> Position</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30.04.2024</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DFE20683-2987-AAE2-F281-403292C9D710}"/>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219006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7" name="Image 6">
            <a:extLst>
              <a:ext uri="{FF2B5EF4-FFF2-40B4-BE49-F238E27FC236}">
                <a16:creationId xmlns:a16="http://schemas.microsoft.com/office/drawing/2014/main" id="{5A428596-271C-99EE-4D90-95092527D4F5}"/>
              </a:ext>
            </a:extLst>
          </p:cNvPr>
          <p:cNvPicPr>
            <a:picLocks noChangeAspect="1"/>
          </p:cNvPicPr>
          <p:nvPr/>
        </p:nvPicPr>
        <p:blipFill>
          <a:blip r:embed="rId2"/>
          <a:stretch>
            <a:fillRect/>
          </a:stretch>
        </p:blipFill>
        <p:spPr>
          <a:xfrm>
            <a:off x="824479" y="1270000"/>
            <a:ext cx="7382896" cy="5029636"/>
          </a:xfrm>
          <a:prstGeom prst="rect">
            <a:avLst/>
          </a:prstGeom>
        </p:spPr>
      </p:pic>
    </p:spTree>
    <p:extLst>
      <p:ext uri="{BB962C8B-B14F-4D97-AF65-F5344CB8AC3E}">
        <p14:creationId xmlns:p14="http://schemas.microsoft.com/office/powerpoint/2010/main" val="2137347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63ADBDFD-B1AF-10C6-49BC-41102DBECE64}"/>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691F889B-C23D-D61C-5CED-A342072CB8CB}"/>
              </a:ext>
            </a:extLst>
          </p:cNvPr>
          <p:cNvPicPr>
            <a:picLocks noChangeAspect="1"/>
          </p:cNvPicPr>
          <p:nvPr/>
        </p:nvPicPr>
        <p:blipFill>
          <a:blip r:embed="rId3"/>
          <a:stretch>
            <a:fillRect/>
          </a:stretch>
        </p:blipFill>
        <p:spPr>
          <a:xfrm>
            <a:off x="4754571" y="2349500"/>
            <a:ext cx="4200508" cy="3566469"/>
          </a:xfrm>
          <a:prstGeom prst="rect">
            <a:avLst/>
          </a:prstGeom>
        </p:spPr>
      </p:pic>
    </p:spTree>
    <p:extLst>
      <p:ext uri="{BB962C8B-B14F-4D97-AF65-F5344CB8AC3E}">
        <p14:creationId xmlns:p14="http://schemas.microsoft.com/office/powerpoint/2010/main" val="3668913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0015503A-C67E-D430-8839-799BD739EEE1}"/>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CB0A66F7-6510-9A99-2C14-CE7723AC7B85}"/>
              </a:ext>
            </a:extLst>
          </p:cNvPr>
          <p:cNvPicPr>
            <a:picLocks noChangeAspect="1"/>
          </p:cNvPicPr>
          <p:nvPr/>
        </p:nvPicPr>
        <p:blipFill>
          <a:blip r:embed="rId3"/>
          <a:stretch>
            <a:fillRect/>
          </a:stretch>
        </p:blipFill>
        <p:spPr>
          <a:xfrm>
            <a:off x="4754571" y="2349500"/>
            <a:ext cx="4200508" cy="3566469"/>
          </a:xfrm>
          <a:prstGeom prst="rect">
            <a:avLst/>
          </a:prstGeom>
        </p:spPr>
      </p:pic>
    </p:spTree>
    <p:extLst>
      <p:ext uri="{BB962C8B-B14F-4D97-AF65-F5344CB8AC3E}">
        <p14:creationId xmlns:p14="http://schemas.microsoft.com/office/powerpoint/2010/main" val="3068440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3" name="EURUSD_ImageALLOC">
            <a:extLst>
              <a:ext uri="{FF2B5EF4-FFF2-40B4-BE49-F238E27FC236}">
                <a16:creationId xmlns:a16="http://schemas.microsoft.com/office/drawing/2014/main" id="{932AB315-545C-1C48-8252-9A8058026D81}"/>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DAA5AB94-4291-0A52-30CC-9B1B9B98679E}"/>
              </a:ext>
            </a:extLst>
          </p:cNvPr>
          <p:cNvPicPr>
            <a:picLocks noChangeAspect="1"/>
          </p:cNvPicPr>
          <p:nvPr/>
        </p:nvPicPr>
        <p:blipFill>
          <a:blip r:embed="rId3"/>
          <a:stretch>
            <a:fillRect/>
          </a:stretch>
        </p:blipFill>
        <p:spPr>
          <a:xfrm>
            <a:off x="4754571" y="2349500"/>
            <a:ext cx="4200508" cy="3571875"/>
          </a:xfrm>
          <a:prstGeom prst="rect">
            <a:avLst/>
          </a:prstGeom>
        </p:spPr>
      </p:pic>
    </p:spTree>
    <p:extLst>
      <p:ext uri="{BB962C8B-B14F-4D97-AF65-F5344CB8AC3E}">
        <p14:creationId xmlns:p14="http://schemas.microsoft.com/office/powerpoint/2010/main" val="707751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24-June 25</a:t>
            </a:r>
          </a:p>
        </p:txBody>
      </p:sp>
      <p:pic>
        <p:nvPicPr>
          <p:cNvPr id="3" name="EURUSD_ImageALLOC">
            <a:extLst>
              <a:ext uri="{FF2B5EF4-FFF2-40B4-BE49-F238E27FC236}">
                <a16:creationId xmlns:a16="http://schemas.microsoft.com/office/drawing/2014/main" id="{FA1C9C2B-457E-1F5C-D126-84EA579E9A53}"/>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39188E49-2AB7-E03F-56CA-36F9F54F9B8F}"/>
              </a:ext>
            </a:extLst>
          </p:cNvPr>
          <p:cNvPicPr>
            <a:picLocks noChangeAspect="1"/>
          </p:cNvPicPr>
          <p:nvPr/>
        </p:nvPicPr>
        <p:blipFill>
          <a:blip r:embed="rId3"/>
          <a:stretch>
            <a:fillRect/>
          </a:stretch>
        </p:blipFill>
        <p:spPr>
          <a:xfrm>
            <a:off x="4754571" y="2349500"/>
            <a:ext cx="4200508" cy="3566469"/>
          </a:xfrm>
          <a:prstGeom prst="rect">
            <a:avLst/>
          </a:prstGeom>
        </p:spPr>
      </p:pic>
    </p:spTree>
    <p:extLst>
      <p:ext uri="{BB962C8B-B14F-4D97-AF65-F5344CB8AC3E}">
        <p14:creationId xmlns:p14="http://schemas.microsoft.com/office/powerpoint/2010/main" val="4171633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7CDEE27C-D604-094D-95D5-8D392C7A0527}"/>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76BEC4B6-B242-5A00-A76A-0DE79ABECC8A}"/>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644D46B-EA78-97DB-DE47-2D2D5F6084FD}"/>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07250ACA-B896-CED4-8DCF-99910BFFBEC9}"/>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1021197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7113D56B-FD6F-F2C6-F931-59C4FBA3E5F7}"/>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8AEB5922-EE7A-6775-5D14-9BA31955FC5D}"/>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6" name="Image 5">
            <a:extLst>
              <a:ext uri="{FF2B5EF4-FFF2-40B4-BE49-F238E27FC236}">
                <a16:creationId xmlns:a16="http://schemas.microsoft.com/office/drawing/2014/main" id="{455E12AF-48F8-4D0D-186C-8A8D8BC60C06}"/>
              </a:ext>
            </a:extLst>
          </p:cNvPr>
          <p:cNvPicPr>
            <a:picLocks noChangeAspect="1"/>
          </p:cNvPicPr>
          <p:nvPr/>
        </p:nvPicPr>
        <p:blipFill>
          <a:blip r:embed="rId4"/>
          <a:stretch>
            <a:fillRect/>
          </a:stretch>
        </p:blipFill>
        <p:spPr>
          <a:xfrm>
            <a:off x="4445000" y="5080000"/>
            <a:ext cx="3914168" cy="1651000"/>
          </a:xfrm>
          <a:prstGeom prst="rect">
            <a:avLst/>
          </a:prstGeom>
        </p:spPr>
      </p:pic>
    </p:spTree>
    <p:extLst>
      <p:ext uri="{BB962C8B-B14F-4D97-AF65-F5344CB8AC3E}">
        <p14:creationId xmlns:p14="http://schemas.microsoft.com/office/powerpoint/2010/main" val="2945899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C872B5D-8817-0EF0-89FF-E06B239699D4}"/>
              </a:ext>
            </a:extLst>
          </p:cNvPr>
          <p:cNvPicPr>
            <a:picLocks noChangeAspect="1"/>
          </p:cNvPicPr>
          <p:nvPr/>
        </p:nvPicPr>
        <p:blipFill>
          <a:blip r:embed="rId2"/>
          <a:stretch>
            <a:fillRect/>
          </a:stretch>
        </p:blipFill>
        <p:spPr>
          <a:xfrm>
            <a:off x="254000" y="1460814"/>
            <a:ext cx="8636000" cy="4124344"/>
          </a:xfrm>
          <a:prstGeom prst="rect">
            <a:avLst/>
          </a:prstGeom>
        </p:spPr>
      </p:pic>
    </p:spTree>
    <p:extLst>
      <p:ext uri="{BB962C8B-B14F-4D97-AF65-F5344CB8AC3E}">
        <p14:creationId xmlns:p14="http://schemas.microsoft.com/office/powerpoint/2010/main" val="2009777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5679</TotalTime>
  <Words>689</Words>
  <Application>Microsoft Office PowerPoint</Application>
  <PresentationFormat>Affichage à l'écran (4:3)</PresentationFormat>
  <Paragraphs>70</Paragraphs>
  <Slides>17</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17</vt:i4>
      </vt:variant>
    </vt:vector>
  </HeadingPairs>
  <TitlesOfParts>
    <vt:vector size="24"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EURUSD - FY July 24-June 25</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Laura Mosca</cp:lastModifiedBy>
  <cp:revision>697</cp:revision>
  <cp:lastPrinted>2012-02-01T10:00:25Z</cp:lastPrinted>
  <dcterms:created xsi:type="dcterms:W3CDTF">2010-04-23T15:09:35Z</dcterms:created>
  <dcterms:modified xsi:type="dcterms:W3CDTF">2024-05-07T08:13:45Z</dcterms:modified>
</cp:coreProperties>
</file>