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470" r:id="rId10"/>
    <p:sldId id="459" r:id="rId11"/>
    <p:sldId id="497" r:id="rId12"/>
    <p:sldId id="499" r:id="rId13"/>
    <p:sldId id="500" r:id="rId14"/>
    <p:sldId id="501" r:id="rId15"/>
    <p:sldId id="502"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16" d="100"/>
          <a:sy n="116" d="100"/>
        </p:scale>
        <p:origin x="1560"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05/06/2024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6/5/2024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6/5/2024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6/5/2024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6/5/2024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6/5/2024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6/5/2024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6/5/2024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6/5/2024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6/5/2024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6/5/2024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6/5/2024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6/5/2024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6/5/2024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6/5/2024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6/5/2024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6/5/2024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31.05.2024</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5D017847-AE36-AE42-A6B0-9FFA51D3273F}"/>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3196160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D497F6ED-7809-75C8-1E1B-80E01124B6F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9" name="Image 8">
            <a:extLst>
              <a:ext uri="{FF2B5EF4-FFF2-40B4-BE49-F238E27FC236}">
                <a16:creationId xmlns:a16="http://schemas.microsoft.com/office/drawing/2014/main" id="{06E6EF36-EB24-51EA-3275-E6446DE236BE}"/>
              </a:ext>
            </a:extLst>
          </p:cNvPr>
          <p:cNvPicPr>
            <a:picLocks noChangeAspect="1"/>
          </p:cNvPicPr>
          <p:nvPr/>
        </p:nvPicPr>
        <p:blipFill>
          <a:blip r:embed="rId3"/>
          <a:stretch>
            <a:fillRect/>
          </a:stretch>
        </p:blipFill>
        <p:spPr>
          <a:xfrm>
            <a:off x="4749800" y="2349498"/>
            <a:ext cx="4200508" cy="3566469"/>
          </a:xfrm>
          <a:prstGeom prst="rect">
            <a:avLst/>
          </a:prstGeom>
        </p:spPr>
      </p:pic>
    </p:spTree>
    <p:extLst>
      <p:ext uri="{BB962C8B-B14F-4D97-AF65-F5344CB8AC3E}">
        <p14:creationId xmlns:p14="http://schemas.microsoft.com/office/powerpoint/2010/main" val="1227273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57DB9A7F-8198-662E-5825-42515DFD45E2}"/>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8" name="Image 7">
            <a:extLst>
              <a:ext uri="{FF2B5EF4-FFF2-40B4-BE49-F238E27FC236}">
                <a16:creationId xmlns:a16="http://schemas.microsoft.com/office/drawing/2014/main" id="{D0913726-23C6-66FB-79F4-86097FDCB080}"/>
              </a:ext>
            </a:extLst>
          </p:cNvPr>
          <p:cNvPicPr>
            <a:picLocks noChangeAspect="1"/>
          </p:cNvPicPr>
          <p:nvPr/>
        </p:nvPicPr>
        <p:blipFill>
          <a:blip r:embed="rId3"/>
          <a:stretch>
            <a:fillRect/>
          </a:stretch>
        </p:blipFill>
        <p:spPr>
          <a:xfrm>
            <a:off x="4749800" y="2349499"/>
            <a:ext cx="4200508" cy="3566469"/>
          </a:xfrm>
          <a:prstGeom prst="rect">
            <a:avLst/>
          </a:prstGeom>
        </p:spPr>
      </p:pic>
    </p:spTree>
    <p:extLst>
      <p:ext uri="{BB962C8B-B14F-4D97-AF65-F5344CB8AC3E}">
        <p14:creationId xmlns:p14="http://schemas.microsoft.com/office/powerpoint/2010/main" val="1985178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3" name="EURUSD_ImageALLOC">
            <a:extLst>
              <a:ext uri="{FF2B5EF4-FFF2-40B4-BE49-F238E27FC236}">
                <a16:creationId xmlns:a16="http://schemas.microsoft.com/office/drawing/2014/main" id="{97BB4503-6623-5F92-CAE0-11481F73D05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2A87BDFB-2469-FF6F-F6ED-7DB12857A915}"/>
              </a:ext>
            </a:extLst>
          </p:cNvPr>
          <p:cNvPicPr>
            <a:picLocks noChangeAspect="1"/>
          </p:cNvPicPr>
          <p:nvPr/>
        </p:nvPicPr>
        <p:blipFill>
          <a:blip r:embed="rId3"/>
          <a:stretch>
            <a:fillRect/>
          </a:stretch>
        </p:blipFill>
        <p:spPr>
          <a:xfrm>
            <a:off x="4749800" y="2349500"/>
            <a:ext cx="4200508" cy="3566469"/>
          </a:xfrm>
          <a:prstGeom prst="rect">
            <a:avLst/>
          </a:prstGeom>
        </p:spPr>
      </p:pic>
    </p:spTree>
    <p:extLst>
      <p:ext uri="{BB962C8B-B14F-4D97-AF65-F5344CB8AC3E}">
        <p14:creationId xmlns:p14="http://schemas.microsoft.com/office/powerpoint/2010/main" val="1360735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24-June 25</a:t>
            </a:r>
          </a:p>
        </p:txBody>
      </p:sp>
      <p:pic>
        <p:nvPicPr>
          <p:cNvPr id="3" name="EURUSD_ImageALLOC">
            <a:extLst>
              <a:ext uri="{FF2B5EF4-FFF2-40B4-BE49-F238E27FC236}">
                <a16:creationId xmlns:a16="http://schemas.microsoft.com/office/drawing/2014/main" id="{DB7DFAAB-426A-2829-B565-5A10910BDFE4}"/>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1013CF6E-16B2-6A71-D240-156CBF5F2D6C}"/>
              </a:ext>
            </a:extLst>
          </p:cNvPr>
          <p:cNvPicPr>
            <a:picLocks noChangeAspect="1"/>
          </p:cNvPicPr>
          <p:nvPr/>
        </p:nvPicPr>
        <p:blipFill>
          <a:blip r:embed="rId3"/>
          <a:stretch>
            <a:fillRect/>
          </a:stretch>
        </p:blipFill>
        <p:spPr>
          <a:xfrm>
            <a:off x="4749800" y="2349500"/>
            <a:ext cx="4200508" cy="3566469"/>
          </a:xfrm>
          <a:prstGeom prst="rect">
            <a:avLst/>
          </a:prstGeom>
        </p:spPr>
      </p:pic>
    </p:spTree>
    <p:extLst>
      <p:ext uri="{BB962C8B-B14F-4D97-AF65-F5344CB8AC3E}">
        <p14:creationId xmlns:p14="http://schemas.microsoft.com/office/powerpoint/2010/main" val="336534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585597"/>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7836494-D619-3D4A-8672-59EB4421750C}"/>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6CC1AA4-EA0B-48BB-94A0-381A55D8CE80}"/>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D018F84D-5657-1093-E5C1-DE6C400261B9}"/>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E541CE65-D092-BAF5-6671-A0771A71D408}"/>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80EFCCC7-F194-AEFC-B048-C3E6DB11692B}"/>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229322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EA21969-AAC1-F0FA-2B85-C75CD7CB6A61}"/>
              </a:ext>
            </a:extLst>
          </p:cNvPr>
          <p:cNvPicPr>
            <a:picLocks noChangeAspect="1"/>
          </p:cNvPicPr>
          <p:nvPr/>
        </p:nvPicPr>
        <p:blipFill>
          <a:blip r:embed="rId2"/>
          <a:stretch>
            <a:fillRect/>
          </a:stretch>
        </p:blipFill>
        <p:spPr>
          <a:xfrm>
            <a:off x="254000" y="1779028"/>
            <a:ext cx="8636000" cy="4124344"/>
          </a:xfrm>
          <a:prstGeom prst="rect">
            <a:avLst/>
          </a:prstGeom>
        </p:spPr>
      </p:pic>
    </p:spTree>
    <p:extLst>
      <p:ext uri="{BB962C8B-B14F-4D97-AF65-F5344CB8AC3E}">
        <p14:creationId xmlns:p14="http://schemas.microsoft.com/office/powerpoint/2010/main" val="3145874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10973A8-D74B-BAEE-AD47-0E441B6BE4B2}"/>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53441216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686</Words>
  <Application>Microsoft Office PowerPoint</Application>
  <PresentationFormat>Affichage à l'écran (4:3)</PresentationFormat>
  <Paragraphs>68</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EURUSD - FY July 24-June 25</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698</cp:revision>
  <cp:lastPrinted>2012-02-01T10:00:25Z</cp:lastPrinted>
  <dcterms:created xsi:type="dcterms:W3CDTF">2010-04-23T15:09:35Z</dcterms:created>
  <dcterms:modified xsi:type="dcterms:W3CDTF">2024-06-05T15:48:58Z</dcterms:modified>
</cp:coreProperties>
</file>