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7"/>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398" r:id="rId15"/>
    <p:sldId id="399" r:id="rId1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07/08/2024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7" name="Picture 8"/>
          <p:cNvPicPr>
            <a:picLocks noChangeAspect="1" noChangeArrowheads="1"/>
          </p:cNvPicPr>
          <p:nvPr userDrawn="1"/>
        </p:nvPicPr>
        <p:blipFill>
          <a:blip r:embed="rId3"/>
          <a:srcRect/>
          <a:stretch/>
        </p:blipFill>
        <p:spPr bwMode="auto">
          <a:xfrm>
            <a:off x="3656070" y="2714625"/>
            <a:ext cx="1831861"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8/7/2024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8/7/2024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8/7/2024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9" name="Picture 2"/>
          <p:cNvPicPr>
            <a:picLocks noChangeAspect="1" noChangeArrowheads="1"/>
          </p:cNvPicPr>
          <p:nvPr userDrawn="1"/>
        </p:nvPicPr>
        <p:blipFill>
          <a:blip r:embed="rId3"/>
          <a:srcRect/>
          <a:stretch/>
        </p:blipFill>
        <p:spPr bwMode="auto">
          <a:xfrm>
            <a:off x="7123725" y="293688"/>
            <a:ext cx="1660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8/7/2024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8/7/2024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8/7/2024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8/7/2024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8/7/2024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8/7/2024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8/7/2024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31.07.2024</a:t>
            </a:r>
          </a:p>
        </p:txBody>
      </p:sp>
      <p:sp>
        <p:nvSpPr>
          <p:cNvPr id="7" name="Rectangle 4"/>
          <p:cNvSpPr>
            <a:spLocks noChangeArrowheads="1"/>
          </p:cNvSpPr>
          <p:nvPr/>
        </p:nvSpPr>
        <p:spPr bwMode="auto">
          <a:xfrm>
            <a:off x="1789113" y="6057781"/>
            <a:ext cx="591661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a:t>
            </a:r>
          </a:p>
          <a:p>
            <a:pPr marL="342900" indent="-342900" algn="ctr" defTabSz="914400">
              <a:spcBef>
                <a:spcPct val="20000"/>
              </a:spcBef>
            </a:pPr>
            <a:r>
              <a:rPr lang="fr-FR" sz="1000" i="1" dirty="0">
                <a:solidFill>
                  <a:srgbClr val="302421"/>
                </a:solidFill>
                <a:latin typeface="Calibri" pitchFamily="34" charset="0"/>
              </a:rPr>
              <a:t>Indépendant Financial </a:t>
            </a:r>
            <a:r>
              <a:rPr lang="fr-FR" sz="1000" i="1" dirty="0" err="1">
                <a:solidFill>
                  <a:srgbClr val="302421"/>
                </a:solidFill>
                <a:latin typeface="Calibri" pitchFamily="34" charset="0"/>
              </a:rPr>
              <a:t>Advisor</a:t>
            </a:r>
            <a:endParaRPr lang="fr-FR" sz="1000" i="1" dirty="0">
              <a:solidFill>
                <a:srgbClr val="302421"/>
              </a:solidFill>
              <a:latin typeface="Calibri" pitchFamily="34" charset="0"/>
            </a:endParaRPr>
          </a:p>
          <a:p>
            <a:pPr marL="342900" indent="-342900" algn="ctr" defTabSz="914400">
              <a:spcBef>
                <a:spcPct val="20000"/>
              </a:spcBef>
            </a:pPr>
            <a:r>
              <a:rPr lang="fr-FR" sz="1000" i="1" dirty="0" err="1">
                <a:solidFill>
                  <a:srgbClr val="302421"/>
                </a:solidFill>
                <a:latin typeface="Calibri" pitchFamily="34" charset="0"/>
              </a:rPr>
              <a:t>Member</a:t>
            </a:r>
            <a:r>
              <a:rPr lang="fr-FR" sz="1000" i="1" dirty="0">
                <a:solidFill>
                  <a:srgbClr val="302421"/>
                </a:solidFill>
                <a:latin typeface="Calibri" pitchFamily="34" charset="0"/>
              </a:rPr>
              <a:t> of the ANACOFI CIF - Association  </a:t>
            </a:r>
            <a:r>
              <a:rPr lang="fr-FR" sz="1000" i="1" dirty="0" err="1">
                <a:solidFill>
                  <a:srgbClr val="302421"/>
                </a:solidFill>
                <a:latin typeface="Calibri" pitchFamily="34" charset="0"/>
              </a:rPr>
              <a:t>recognized</a:t>
            </a:r>
            <a:r>
              <a:rPr lang="fr-FR" sz="1000" i="1" dirty="0">
                <a:solidFill>
                  <a:srgbClr val="302421"/>
                </a:solidFill>
                <a:latin typeface="Calibri" pitchFamily="34" charset="0"/>
              </a:rPr>
              <a:t> by  the AMF  (French </a:t>
            </a:r>
            <a:r>
              <a:rPr lang="fr-FR" sz="1000" i="1" dirty="0" err="1">
                <a:solidFill>
                  <a:srgbClr val="302421"/>
                </a:solidFill>
                <a:latin typeface="Calibri" pitchFamily="34" charset="0"/>
              </a:rPr>
              <a:t>Market</a:t>
            </a:r>
            <a:r>
              <a:rPr lang="fr-FR" sz="1000" i="1" dirty="0">
                <a:solidFill>
                  <a:srgbClr val="302421"/>
                </a:solidFill>
                <a:latin typeface="Calibri" pitchFamily="34" charset="0"/>
              </a:rPr>
              <a:t> </a:t>
            </a:r>
            <a:r>
              <a:rPr lang="fr-FR" sz="1000" i="1" dirty="0" err="1">
                <a:solidFill>
                  <a:srgbClr val="302421"/>
                </a:solidFill>
                <a:latin typeface="Calibri" pitchFamily="34" charset="0"/>
              </a:rPr>
              <a:t>Authority</a:t>
            </a:r>
            <a:r>
              <a:rPr lang="fr-FR" sz="1000" i="1" dirty="0">
                <a:solidFill>
                  <a:srgbClr val="302421"/>
                </a:solidFill>
                <a:latin typeface="Calibri" pitchFamily="34" charset="0"/>
              </a:rPr>
              <a:t>)</a:t>
            </a:r>
          </a:p>
          <a:p>
            <a:pPr marL="342900" indent="-342900" algn="ctr" defTabSz="914400">
              <a:spcBef>
                <a:spcPct val="20000"/>
              </a:spcBef>
            </a:pPr>
            <a:r>
              <a:rPr lang="fr-FR" sz="1000" i="1" dirty="0">
                <a:solidFill>
                  <a:srgbClr val="302421"/>
                </a:solidFill>
                <a:latin typeface="Calibri" pitchFamily="34" charset="0"/>
              </a:rPr>
              <a:t>ORIAS N° 13000716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22-June 23</a:t>
            </a:r>
          </a:p>
        </p:txBody>
      </p:sp>
      <p:pic>
        <p:nvPicPr>
          <p:cNvPr id="3" name="EURUSD_ImageALLOC">
            <a:extLst>
              <a:ext uri="{FF2B5EF4-FFF2-40B4-BE49-F238E27FC236}">
                <a16:creationId xmlns:a16="http://schemas.microsoft.com/office/drawing/2014/main" id="{0DD6E480-08C9-8BED-A4C9-7ABAEE73DE1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184AA328-3B00-A769-C520-ED8EDF38EBC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02328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23-June 24</a:t>
            </a:r>
          </a:p>
        </p:txBody>
      </p:sp>
      <p:pic>
        <p:nvPicPr>
          <p:cNvPr id="3" name="EURUSD_ImageALLOC">
            <a:extLst>
              <a:ext uri="{FF2B5EF4-FFF2-40B4-BE49-F238E27FC236}">
                <a16:creationId xmlns:a16="http://schemas.microsoft.com/office/drawing/2014/main" id="{8D368B04-21A0-90AF-391E-A7D64F07B5C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B8F3F2D3-55C8-9F56-8BE4-DA71CF96D898}"/>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824489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24-June 25</a:t>
            </a:r>
          </a:p>
        </p:txBody>
      </p:sp>
      <p:pic>
        <p:nvPicPr>
          <p:cNvPr id="3" name="EURUSD_ImageALLOC">
            <a:extLst>
              <a:ext uri="{FF2B5EF4-FFF2-40B4-BE49-F238E27FC236}">
                <a16:creationId xmlns:a16="http://schemas.microsoft.com/office/drawing/2014/main" id="{94B467F4-B14F-F5B8-9040-D3B9B2EAA00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C503E787-CB81-58F2-0DEC-E89A2F429A9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55286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a:solidFill>
                  <a:srgbClr val="302421"/>
                </a:solidFill>
                <a:latin typeface="Calibri" pitchFamily="34" charset="0"/>
                <a:cs typeface="Calibri" pitchFamily="34" charset="0"/>
              </a:rPr>
              <a:t>1214 Vernier </a:t>
            </a:r>
            <a:r>
              <a:rPr lang="fr-FR" kern="0" dirty="0">
                <a:solidFill>
                  <a:srgbClr val="302421"/>
                </a:solidFill>
                <a:latin typeface="Calibri" pitchFamily="34" charset="0"/>
                <a:cs typeface="Calibri" pitchFamily="34" charset="0"/>
              </a:rPr>
              <a:t>-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A471278-92C8-A01E-F519-3EDFD966848A}"/>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0ACFD35-2D83-486A-D6E9-AB82B7960101}"/>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Picture 2">
            <a:extLst>
              <a:ext uri="{FF2B5EF4-FFF2-40B4-BE49-F238E27FC236}">
                <a16:creationId xmlns:a16="http://schemas.microsoft.com/office/drawing/2014/main" id="{2A42B5D1-0827-8D7B-71A7-815E80A81E2A}"/>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81085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48A4D77-3B3D-9FCE-9E75-2AE3176A2CD3}"/>
              </a:ext>
            </a:extLst>
          </p:cNvPr>
          <p:cNvPicPr>
            <a:picLocks noChangeAspect="1"/>
          </p:cNvPicPr>
          <p:nvPr/>
        </p:nvPicPr>
        <p:blipFill>
          <a:blip r:embed="rId2"/>
          <a:stretch>
            <a:fillRect/>
          </a:stretch>
        </p:blipFill>
        <p:spPr>
          <a:xfrm>
            <a:off x="825500" y="1270000"/>
            <a:ext cx="7382896" cy="5029636"/>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3985699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1B6F83C-10D8-926D-8A84-548321723223}"/>
              </a:ext>
            </a:extLst>
          </p:cNvPr>
          <p:cNvPicPr>
            <a:picLocks noChangeAspect="1"/>
          </p:cNvPicPr>
          <p:nvPr/>
        </p:nvPicPr>
        <p:blipFill>
          <a:blip r:embed="rId2"/>
          <a:stretch>
            <a:fillRect/>
          </a:stretch>
        </p:blipFill>
        <p:spPr>
          <a:xfrm>
            <a:off x="4749800" y="2349500"/>
            <a:ext cx="4206605" cy="3596952"/>
          </a:xfrm>
          <a:prstGeom prst="rect">
            <a:avLst/>
          </a:prstGeom>
        </p:spPr>
      </p:pic>
      <p:sp>
        <p:nvSpPr>
          <p:cNvPr id="2" name="Title"/>
          <p:cNvSpPr>
            <a:spLocks noGrp="1"/>
          </p:cNvSpPr>
          <p:nvPr>
            <p:ph type="title"/>
          </p:nvPr>
        </p:nvSpPr>
        <p:spPr/>
        <p:txBody>
          <a:bodyPr/>
          <a:lstStyle/>
          <a:p>
            <a:r>
              <a:rPr lang="en-US"/>
              <a:t>EURUSD - FY July 21-June 22</a:t>
            </a:r>
          </a:p>
        </p:txBody>
      </p:sp>
      <p:pic>
        <p:nvPicPr>
          <p:cNvPr id="3" name="EURUSD_ImageALLOC">
            <a:extLst>
              <a:ext uri="{FF2B5EF4-FFF2-40B4-BE49-F238E27FC236}">
                <a16:creationId xmlns:a16="http://schemas.microsoft.com/office/drawing/2014/main" id="{5E3B3AAB-F070-5DAA-E28D-FCF1396EB6B9}"/>
              </a:ext>
            </a:extLst>
          </p:cNvPr>
          <p:cNvPicPr>
            <a:picLocks noChangeAspect="1"/>
          </p:cNvPicPr>
          <p:nvPr/>
        </p:nvPicPr>
        <p:blipFill>
          <a:blip r:embed="rId3"/>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52B37AA-6E26-2E69-9469-4B97182511B7}"/>
              </a:ext>
            </a:extLst>
          </p:cNvPr>
          <p:cNvPicPr>
            <a:picLocks noChangeAspect="1"/>
          </p:cNvPicPr>
          <p:nvPr/>
        </p:nvPicPr>
        <p:blipFill>
          <a:blip r:embed="rId2"/>
          <a:stretch>
            <a:fillRect/>
          </a:stretch>
        </p:blipFill>
        <p:spPr>
          <a:xfrm>
            <a:off x="4749800" y="2349500"/>
            <a:ext cx="4206605" cy="3596952"/>
          </a:xfrm>
          <a:prstGeom prst="rect">
            <a:avLst/>
          </a:prstGeom>
        </p:spPr>
      </p:pic>
    </p:spTree>
    <p:extLst>
      <p:ext uri="{BB962C8B-B14F-4D97-AF65-F5344CB8AC3E}">
        <p14:creationId xmlns:p14="http://schemas.microsoft.com/office/powerpoint/2010/main" val="372633438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5679</TotalTime>
  <Words>653</Words>
  <Application>Microsoft Office PowerPoint</Application>
  <PresentationFormat>Affichage à l'écran (4:3)</PresentationFormat>
  <Paragraphs>66</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14</vt:i4>
      </vt:variant>
    </vt:vector>
  </HeadingPairs>
  <TitlesOfParts>
    <vt:vector size="2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FY July 21-June 22</vt:lpstr>
      <vt:lpstr>EURUSD - FY July 22-June 23</vt:lpstr>
      <vt:lpstr>EURUSD - FY July 23-June 24</vt:lpstr>
      <vt:lpstr>EURUSD - FY July 24-June 25</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Rony Zekri</cp:lastModifiedBy>
  <cp:revision>695</cp:revision>
  <cp:lastPrinted>2012-02-01T10:00:25Z</cp:lastPrinted>
  <dcterms:created xsi:type="dcterms:W3CDTF">2010-04-23T15:09:35Z</dcterms:created>
  <dcterms:modified xsi:type="dcterms:W3CDTF">2024-08-07T08:48:28Z</dcterms:modified>
</cp:coreProperties>
</file>