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398" r:id="rId15"/>
    <p:sldId id="399"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07/10/2024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30.09.2024</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22-June 23</a:t>
            </a:r>
          </a:p>
        </p:txBody>
      </p:sp>
      <p:pic>
        <p:nvPicPr>
          <p:cNvPr id="3" name="EURUSD_ImageALLOC">
            <a:extLst>
              <a:ext uri="{FF2B5EF4-FFF2-40B4-BE49-F238E27FC236}">
                <a16:creationId xmlns:a16="http://schemas.microsoft.com/office/drawing/2014/main" id="{CB4CC890-39C2-3A07-2D12-E033CF955FA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867EAD9-96B6-C780-F6DF-2A833E81789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9901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23-June 24</a:t>
            </a:r>
          </a:p>
        </p:txBody>
      </p:sp>
      <p:pic>
        <p:nvPicPr>
          <p:cNvPr id="3" name="EURUSD_ImageALLOC">
            <a:extLst>
              <a:ext uri="{FF2B5EF4-FFF2-40B4-BE49-F238E27FC236}">
                <a16:creationId xmlns:a16="http://schemas.microsoft.com/office/drawing/2014/main" id="{EA5C377D-4B9F-33CD-ECAD-DBC4759E761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645DEF7-A018-CCFD-E054-32D1C20850F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1116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24-June 25</a:t>
            </a:r>
          </a:p>
        </p:txBody>
      </p:sp>
      <p:pic>
        <p:nvPicPr>
          <p:cNvPr id="3" name="EURUSD_ImageALLOC">
            <a:extLst>
              <a:ext uri="{FF2B5EF4-FFF2-40B4-BE49-F238E27FC236}">
                <a16:creationId xmlns:a16="http://schemas.microsoft.com/office/drawing/2014/main" id="{C8C7B335-B6C6-A017-5544-2AE4F18D030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DB94300-FAEB-3D44-AEDF-40BD7A28B77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7340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06541BE-A11D-14E0-2CDF-26797A6EC269}"/>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A42ACB7-126B-7609-6BF1-6712F178524A}"/>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7DD0B081-4A0F-391C-A907-A5ACC30F8D39}"/>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70375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4BABFE54-C0FD-20D4-6766-52331B5D2F1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34875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D3B5D292-FC05-A430-F052-FE294405A9B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25A5BA3-2D34-1A95-8503-CA79DED1EDF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0226649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653</Words>
  <Application>Microsoft Office PowerPoint</Application>
  <PresentationFormat>On-screen Show (4:3)</PresentationFormat>
  <Paragraphs>66</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FY July 21-June 22</vt:lpstr>
      <vt:lpstr>EURUSD - FY July 22-June 23</vt:lpstr>
      <vt:lpstr>EURUSD - FY July 23-June 24</vt:lpstr>
      <vt:lpstr>EURUSD - FY July 24-June 25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694</cp:revision>
  <cp:lastPrinted>2012-02-01T10:00:25Z</cp:lastPrinted>
  <dcterms:created xsi:type="dcterms:W3CDTF">2010-04-23T15:09:35Z</dcterms:created>
  <dcterms:modified xsi:type="dcterms:W3CDTF">2024-10-07T09:32:21Z</dcterms:modified>
</cp:coreProperties>
</file>