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1" r:id="rId4"/>
    <p:sldId id="412" r:id="rId5"/>
    <p:sldId id="413" r:id="rId6"/>
    <p:sldId id="414" r:id="rId7"/>
    <p:sldId id="415" r:id="rId8"/>
    <p:sldId id="416" r:id="rId9"/>
    <p:sldId id="417"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9" d="100"/>
          <a:sy n="89" d="100"/>
        </p:scale>
        <p:origin x="-1402" y="-67"/>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22/09/2014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9/22/2014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31/07/2014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Amount hedged 
 Average hedge rate by allocation</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0282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278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911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9157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090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741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2294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444</Words>
  <Application>Microsoft Office PowerPoint</Application>
  <PresentationFormat>Affichage à l'écran (4:3)</PresentationFormat>
  <Paragraphs>46</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693</cp:revision>
  <cp:lastPrinted>2012-02-01T10:00:25Z</cp:lastPrinted>
  <dcterms:created xsi:type="dcterms:W3CDTF">2010-04-23T15:09:35Z</dcterms:created>
  <dcterms:modified xsi:type="dcterms:W3CDTF">2014-09-22T12:02:03Z</dcterms:modified>
</cp:coreProperties>
</file>