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11" r:id="rId4"/>
    <p:sldId id="412" r:id="rId5"/>
    <p:sldId id="413" r:id="rId6"/>
    <p:sldId id="414" r:id="rId7"/>
    <p:sldId id="415" r:id="rId8"/>
    <p:sldId id="416" r:id="rId9"/>
    <p:sldId id="417" r:id="rId10"/>
    <p:sldId id="409" r:id="rId11"/>
    <p:sldId id="410" r:id="rId1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9" d="100"/>
          <a:sy n="89" d="100"/>
        </p:scale>
        <p:origin x="-1402" y="-67"/>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22/09/2014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9/22/2014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9/22/2014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9/22/2014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9/22/2014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9/22/2014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9/22/2014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9/22/2014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9/22/2014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9/22/2014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9/22/2014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9/22/2014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9/22/2014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9/22/2014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9/22/2014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9/22/2014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9/22/2014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9/22/2014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9/22/2014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9/22/2014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31/07/2014</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Amount hedged 
 Average hedge rate by allocation</a:t>
            </a:r>
            <a:endParaRPr lang="en-US" sz="2400" dirty="0">
              <a:solidFill>
                <a:srgbClr val="000000"/>
              </a:solidFill>
              <a:latin typeface="Calibri"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0282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2786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9115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9157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0908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5" cy="502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spTree>
    <p:extLst>
      <p:ext uri="{BB962C8B-B14F-4D97-AF65-F5344CB8AC3E}">
        <p14:creationId xmlns:p14="http://schemas.microsoft.com/office/powerpoint/2010/main" val="216741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1" y="1270000"/>
            <a:ext cx="7375525" cy="502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spTree>
    <p:extLst>
      <p:ext uri="{BB962C8B-B14F-4D97-AF65-F5344CB8AC3E}">
        <p14:creationId xmlns:p14="http://schemas.microsoft.com/office/powerpoint/2010/main" val="2212294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5673</TotalTime>
  <Words>444</Words>
  <Application>Microsoft Office PowerPoint</Application>
  <PresentationFormat>Affichage à l'écran (4:3)</PresentationFormat>
  <Paragraphs>46</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 Global Hedge Position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694</cp:revision>
  <cp:lastPrinted>2012-02-01T10:00:25Z</cp:lastPrinted>
  <dcterms:created xsi:type="dcterms:W3CDTF">2010-04-23T15:09:35Z</dcterms:created>
  <dcterms:modified xsi:type="dcterms:W3CDTF">2014-09-22T15:00:43Z</dcterms:modified>
</cp:coreProperties>
</file>