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2" r:id="rId4"/>
    <p:sldId id="421" r:id="rId5"/>
    <p:sldId id="420" r:id="rId6"/>
    <p:sldId id="419" r:id="rId7"/>
    <p:sldId id="425" r:id="rId8"/>
    <p:sldId id="428" r:id="rId9"/>
    <p:sldId id="426" r:id="rId10"/>
    <p:sldId id="427" r:id="rId11"/>
    <p:sldId id="411" r:id="rId12"/>
    <p:sldId id="423" r:id="rId13"/>
    <p:sldId id="424" r:id="rId14"/>
    <p:sldId id="412" r:id="rId15"/>
    <p:sldId id="413" r:id="rId16"/>
    <p:sldId id="414" r:id="rId17"/>
    <p:sldId id="415" r:id="rId18"/>
    <p:sldId id="416" r:id="rId19"/>
    <p:sldId id="417"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5" d="100"/>
          <a:sy n="85" d="100"/>
        </p:scale>
        <p:origin x="-1445"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81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USDCLP</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6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70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70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54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0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36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83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Contents</a:t>
            </a:r>
            <a:endParaRPr lang="en-US" sz="2400" dirty="0">
              <a:solidFill>
                <a:srgbClr val="000000"/>
              </a:solidFill>
              <a:latin typeface="Calibri" pitchFamily="34" charset="0"/>
            </a:endParaRPr>
          </a:p>
        </p:txBody>
      </p:sp>
      <p:sp>
        <p:nvSpPr>
          <p:cNvPr id="2" name="ZoneTexte 1"/>
          <p:cNvSpPr txBox="1"/>
          <p:nvPr/>
        </p:nvSpPr>
        <p:spPr>
          <a:xfrm>
            <a:off x="735477" y="1579896"/>
            <a:ext cx="7848350" cy="430887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alibri" panose="020F0502020204030204" pitchFamily="34" charset="0"/>
              </a:rPr>
              <a:t>Global view</a:t>
            </a:r>
          </a:p>
          <a:p>
            <a:pPr marL="285750" indent="-285750">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r>
              <a:rPr lang="en-GB" sz="1600" dirty="0" smtClean="0">
                <a:latin typeface="Calibri" panose="020F0502020204030204" pitchFamily="34" charset="0"/>
              </a:rPr>
              <a:t>Hedging Summary														</a:t>
            </a:r>
          </a:p>
          <a:p>
            <a:pPr marL="742950" lvl="1" indent="-285750">
              <a:buFont typeface="Arial" panose="020B0604020202020204" pitchFamily="34" charset="0"/>
              <a:buChar char="•"/>
            </a:pPr>
            <a:r>
              <a:rPr lang="en-GB" sz="1600" dirty="0" smtClean="0">
                <a:latin typeface="Calibri" panose="020F0502020204030204" pitchFamily="34" charset="0"/>
              </a:rPr>
              <a:t>Hedging </a:t>
            </a:r>
            <a:r>
              <a:rPr lang="en-GB" sz="1600" dirty="0" smtClean="0">
                <a:latin typeface="Calibri" panose="020F0502020204030204" pitchFamily="34" charset="0"/>
              </a:rPr>
              <a:t>Performance</a:t>
            </a:r>
          </a:p>
          <a:p>
            <a:pPr marL="742950" lvl="1" indent="-285750">
              <a:buFont typeface="Arial" panose="020B0604020202020204" pitchFamily="34" charset="0"/>
              <a:buChar char="•"/>
            </a:pPr>
            <a:endParaRPr lang="en-GB" sz="1600" dirty="0">
              <a:latin typeface="Calibri" panose="020F0502020204030204" pitchFamily="34" charset="0"/>
            </a:endParaRPr>
          </a:p>
          <a:p>
            <a:pPr marL="742950" lvl="1" indent="-285750">
              <a:buFont typeface="Arial" panose="020B0604020202020204" pitchFamily="34" charset="0"/>
              <a:buChar char="•"/>
            </a:pPr>
            <a:r>
              <a:rPr lang="en-GB" sz="1600" dirty="0" smtClean="0">
                <a:latin typeface="Calibri" panose="020F0502020204030204" pitchFamily="34" charset="0"/>
              </a:rPr>
              <a:t>P&amp;L</a:t>
            </a:r>
            <a:endParaRPr lang="en-GB" sz="1600" dirty="0" smtClean="0">
              <a:latin typeface="Calibri" panose="020F0502020204030204" pitchFamily="34" charset="0"/>
            </a:endParaRPr>
          </a:p>
          <a:p>
            <a:pPr marL="285750" indent="-285750">
              <a:buFont typeface="Arial" panose="020B0604020202020204" pitchFamily="34" charset="0"/>
              <a:buChar char="•"/>
            </a:pPr>
            <a:endParaRPr lang="en-GB" sz="1600" dirty="0" smtClean="0">
              <a:latin typeface="Calibri" panose="020F0502020204030204" pitchFamily="34" charset="0"/>
            </a:endParaRPr>
          </a:p>
          <a:p>
            <a:pPr lvl="1"/>
            <a:endParaRPr lang="en-GB" sz="1600" dirty="0" smtClean="0">
              <a:latin typeface="Calibri" panose="020F0502020204030204" pitchFamily="34" charset="0"/>
            </a:endParaRPr>
          </a:p>
          <a:p>
            <a:pPr marL="742950" lvl="1" indent="-285750">
              <a:buFont typeface="Arial" panose="020B0604020202020204" pitchFamily="34" charset="0"/>
              <a:buChar char="•"/>
            </a:pPr>
            <a:endParaRPr lang="en-GB" sz="1400" dirty="0" smtClean="0">
              <a:latin typeface="Calibri" panose="020F0502020204030204" pitchFamily="34" charset="0"/>
            </a:endParaRPr>
          </a:p>
          <a:p>
            <a:pPr marL="285750" lvl="1" indent="-285750">
              <a:buFont typeface="Arial" panose="020B0604020202020204" pitchFamily="34" charset="0"/>
              <a:buChar char="•"/>
            </a:pPr>
            <a:r>
              <a:rPr lang="en-GB" sz="2000" dirty="0" smtClean="0">
                <a:latin typeface="Calibri" panose="020F0502020204030204" pitchFamily="34" charset="0"/>
              </a:rPr>
              <a:t>Detailed analysis by currency</a:t>
            </a:r>
          </a:p>
          <a:p>
            <a:pPr marL="285750" indent="-285750">
              <a:buFont typeface="Arial" panose="020B0604020202020204" pitchFamily="34" charset="0"/>
              <a:buChar char="•"/>
            </a:pPr>
            <a:endParaRPr lang="en-GB" sz="1400" dirty="0" smtClean="0">
              <a:latin typeface="Calibri" panose="020F0502020204030204" pitchFamily="34" charset="0"/>
            </a:endParaRPr>
          </a:p>
          <a:p>
            <a:pPr marL="742950" lvl="2" indent="-285750">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457200" lvl="2"/>
            <a:endParaRPr lang="en-GB" sz="1600" dirty="0" smtClean="0">
              <a:latin typeface="Calibri" panose="020F0502020204030204" pitchFamily="34" charset="0"/>
            </a:endParaRPr>
          </a:p>
          <a:p>
            <a:pPr marL="742950" lvl="2" indent="-285750">
              <a:buFont typeface="Arial" panose="020B0604020202020204" pitchFamily="34" charset="0"/>
              <a:buChar char="•"/>
            </a:pPr>
            <a:r>
              <a:rPr lang="en-GB" sz="1600" dirty="0" smtClean="0">
                <a:latin typeface="Calibri" panose="020F0502020204030204" pitchFamily="34" charset="0"/>
              </a:rPr>
              <a:t>Hedging Analysis</a:t>
            </a:r>
          </a:p>
          <a:p>
            <a:pPr marL="285750" lvl="1" indent="-285750">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000000"/>
                </a:solidFill>
                <a:latin typeface="Calibri" pitchFamily="34" charset="0"/>
              </a:rPr>
              <a:t>Hedging Summary</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74" y="2677459"/>
            <a:ext cx="8209346" cy="137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rgbClr val="000000"/>
                </a:solidFill>
                <a:latin typeface="Calibri" pitchFamily="34" charset="0"/>
              </a:rPr>
              <a:t>Hedging Performance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5" y="2910542"/>
            <a:ext cx="8836075" cy="118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638"/>
          <a:stretch/>
        </p:blipFill>
        <p:spPr bwMode="auto">
          <a:xfrm>
            <a:off x="8965" y="1635382"/>
            <a:ext cx="9124105" cy="401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87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grpSp>
        <p:nvGrpSpPr>
          <p:cNvPr id="2" name="Groupe 1"/>
          <p:cNvGrpSpPr/>
          <p:nvPr/>
        </p:nvGrpSpPr>
        <p:grpSpPr>
          <a:xfrm>
            <a:off x="8965" y="1599523"/>
            <a:ext cx="9072279" cy="4227553"/>
            <a:chOff x="259977" y="1070588"/>
            <a:chExt cx="8435788" cy="3071105"/>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6193"/>
            <a:stretch/>
          </p:blipFill>
          <p:spPr bwMode="auto">
            <a:xfrm>
              <a:off x="259977" y="1070588"/>
              <a:ext cx="8435788" cy="22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742"/>
            <a:stretch/>
          </p:blipFill>
          <p:spPr bwMode="auto">
            <a:xfrm>
              <a:off x="259977" y="1290918"/>
              <a:ext cx="8435788" cy="285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180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5" y="1711640"/>
            <a:ext cx="8924880" cy="421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96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Cross"/>
          <p:cNvSpPr txBox="1">
            <a:spLocks noChangeArrowheads="1"/>
          </p:cNvSpPr>
          <p:nvPr/>
        </p:nvSpPr>
        <p:spPr bwMode="auto">
          <a:xfrm>
            <a:off x="1673224" y="444033"/>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smtClean="0">
                <a:solidFill>
                  <a:srgbClr val="000000"/>
                </a:solidFill>
                <a:latin typeface="Calibri" pitchFamily="34" charset="0"/>
              </a:rPr>
              <a:t>P&amp;L</a:t>
            </a:r>
            <a:endParaRPr lang="en-US" sz="2400" dirty="0">
              <a:solidFill>
                <a:srgbClr val="000000"/>
              </a:solidFill>
              <a:latin typeface="Calibri"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1" y="2617489"/>
            <a:ext cx="8995754" cy="22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9631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464</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2014-10-02T13:19:27Z</dcterms:modified>
</cp:coreProperties>
</file>