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5"/>
  </p:notesMasterIdLst>
  <p:sldIdLst>
    <p:sldId id="256" r:id="rId3"/>
    <p:sldId id="423" r:id="rId4"/>
    <p:sldId id="422" r:id="rId5"/>
    <p:sldId id="421" r:id="rId6"/>
    <p:sldId id="420" r:id="rId7"/>
    <p:sldId id="418" r:id="rId8"/>
    <p:sldId id="417" r:id="rId9"/>
    <p:sldId id="411" r:id="rId10"/>
    <p:sldId id="415" r:id="rId11"/>
    <p:sldId id="416" r:id="rId12"/>
    <p:sldId id="409" r:id="rId13"/>
    <p:sldId id="410" r:id="rId1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6" d="100"/>
          <a:sy n="116" d="100"/>
        </p:scale>
        <p:origin x="-16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01/12/2014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8596" y="2772086"/>
            <a:ext cx="1841715" cy="61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12/1/2014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12/1/2014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12/1/2014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12/1/2014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12/1/2014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12/1/2014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12/1/2014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8026" y="277263"/>
            <a:ext cx="1511499" cy="50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7" descr="kerius-logo-tex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12/1/2014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12/1/2014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12/1/2014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12/1/2014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12/1/2014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12/1/2014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12/1/2014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12/1/2014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28/11/2014</a:t>
            </a:r>
            <a:endParaRPr lang="fr-FR">
              <a:solidFill>
                <a:srgbClr val="302421"/>
              </a:solidFill>
              <a:latin typeface="Calibri" pitchFamily="34" charset="0"/>
            </a:endParaRPr>
          </a:p>
        </p:txBody>
      </p:sp>
      <p:sp>
        <p:nvSpPr>
          <p:cNvPr id="7"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USDCLP - Chile-2015-Q1</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634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58559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 y="1905000"/>
            <a:ext cx="9039226"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2" y="1905000"/>
            <a:ext cx="907282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USDCLP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4104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078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USDCLP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389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USDCLP - Chile-2014-Q4</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07167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5671</TotalTime>
  <Words>455</Words>
  <Application>Microsoft Office PowerPoint</Application>
  <PresentationFormat>Affichage à l'écran (4:3)</PresentationFormat>
  <Paragraphs>60</Paragraphs>
  <Slides>12</Slides>
  <Notes>0</Notes>
  <HiddenSlides>0</HiddenSlides>
  <MMClips>0</MMClips>
  <ScaleCrop>false</ScaleCrop>
  <HeadingPairs>
    <vt:vector size="4" baseType="variant">
      <vt:variant>
        <vt:lpstr>Thème</vt:lpstr>
      </vt:variant>
      <vt:variant>
        <vt:i4>2</vt:i4>
      </vt:variant>
      <vt:variant>
        <vt:lpstr>Titres des diapositives</vt:lpstr>
      </vt:variant>
      <vt:variant>
        <vt:i4>12</vt:i4>
      </vt:variant>
    </vt:vector>
  </HeadingPairs>
  <TitlesOfParts>
    <vt:vector size="14" baseType="lpstr">
      <vt:lpstr>Inspiration</vt:lpstr>
      <vt:lpstr>1_Inspiration</vt:lpstr>
      <vt:lpstr> Global Hedge Position</vt:lpstr>
      <vt:lpstr>Contents</vt:lpstr>
      <vt:lpstr> </vt:lpstr>
      <vt:lpstr>Hedging Summary</vt:lpstr>
      <vt:lpstr>Hedging Performance</vt:lpstr>
      <vt:lpstr> </vt:lpstr>
      <vt:lpstr>USDCLP - Historical &amp; Planned</vt:lpstr>
      <vt:lpstr>USDCLP - Synthesis</vt:lpstr>
      <vt:lpstr>USDCLP - Chile-2014-Q4</vt:lpstr>
      <vt:lpstr>USDCLP - Chile-2015-Q1</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697</cp:revision>
  <cp:lastPrinted>2012-02-01T10:00:25Z</cp:lastPrinted>
  <dcterms:created xsi:type="dcterms:W3CDTF">2010-04-23T15:09:35Z</dcterms:created>
  <dcterms:modified xsi:type="dcterms:W3CDTF">2014-12-01T12:35:29Z</dcterms:modified>
</cp:coreProperties>
</file>