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23" r:id="rId4"/>
    <p:sldId id="422" r:id="rId5"/>
    <p:sldId id="421" r:id="rId6"/>
    <p:sldId id="420" r:id="rId7"/>
    <p:sldId id="425" r:id="rId8"/>
    <p:sldId id="424" r:id="rId9"/>
    <p:sldId id="418" r:id="rId10"/>
    <p:sldId id="417" r:id="rId11"/>
    <p:sldId id="411" r:id="rId12"/>
    <p:sldId id="415" r:id="rId13"/>
    <p:sldId id="416"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06/01/2015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USDCLP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2599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USDCLP - Chile-2014-Q4</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8628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USDCLP - Chile-2015-Q1</a:t>
            </a:r>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684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5855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err="1" smtClean="0">
                <a:latin typeface="Calibri" panose="020F0502020204030204" pitchFamily="34" charset="0"/>
              </a:rPr>
              <a:t>MtM</a:t>
            </a:r>
            <a:r>
              <a:rPr lang="en-GB" sz="1600" dirty="0" smtClean="0">
                <a:latin typeface="Calibri" panose="020F0502020204030204" pitchFamily="34" charset="0"/>
              </a:rPr>
              <a:t> </a:t>
            </a:r>
            <a:r>
              <a:rPr lang="en-GB" sz="1600" dirty="0">
                <a:latin typeface="Calibri" panose="020F0502020204030204" pitchFamily="34" charset="0"/>
              </a:rPr>
              <a:t>analysis (Volume/Currencies)</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7" y="1905000"/>
            <a:ext cx="9039226"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34" y="1905000"/>
            <a:ext cx="894101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smtClean="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smtClean="0"/>
              <a:t>MTM Analysis CCY/Volume effect (Graph)</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0" y="1270000"/>
            <a:ext cx="3967794"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000" y="3175000"/>
            <a:ext cx="3952237"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5000" y="5080000"/>
            <a:ext cx="3929423"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5293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MTM Analysis CCY/Volume effect (Table)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 y="1600868"/>
            <a:ext cx="8636000" cy="409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0382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USDCLP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490314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471</Words>
  <Application>Microsoft Office PowerPoint</Application>
  <PresentationFormat>Affichage à l'écran (4:3)</PresentationFormat>
  <Paragraphs>63</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 </vt:lpstr>
      <vt:lpstr>USDCLP - Historical &amp; Planned</vt:lpstr>
      <vt:lpstr>USDCLP - Synthesis</vt:lpstr>
      <vt:lpstr>USDCLP - Chile-2014-Q4</vt:lpstr>
      <vt:lpstr>USDCLP - Chile-2015-Q1</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698</cp:revision>
  <cp:lastPrinted>2012-02-01T10:00:25Z</cp:lastPrinted>
  <dcterms:created xsi:type="dcterms:W3CDTF">2010-04-23T15:09:35Z</dcterms:created>
  <dcterms:modified xsi:type="dcterms:W3CDTF">2015-01-06T09:19:35Z</dcterms:modified>
</cp:coreProperties>
</file>