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2"/>
  </p:notesMasterIdLst>
  <p:sldIdLst>
    <p:sldId id="256" r:id="rId3"/>
    <p:sldId id="421" r:id="rId4"/>
    <p:sldId id="411" r:id="rId5"/>
    <p:sldId id="420" r:id="rId6"/>
    <p:sldId id="422" r:id="rId7"/>
    <p:sldId id="419" r:id="rId8"/>
    <p:sldId id="416" r:id="rId9"/>
    <p:sldId id="409" r:id="rId10"/>
    <p:sldId id="410" r:id="rId11"/>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537" autoAdjust="0"/>
    <p:restoredTop sz="95366" autoAdjust="0"/>
  </p:normalViewPr>
  <p:slideViewPr>
    <p:cSldViewPr snapToGrid="0">
      <p:cViewPr varScale="1">
        <p:scale>
          <a:sx n="85" d="100"/>
          <a:sy n="85" d="100"/>
        </p:scale>
        <p:origin x="600" y="5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18/11/2014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endParaRPr lang="fr-FR" noProof="0"/>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1026"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88596" y="2772086"/>
            <a:ext cx="1841715" cy="6146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11/18/2014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11/18/2014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11/18/2014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11/18/2014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11/18/2014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11/18/2014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11/18/2014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11/18/2014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388026" y="277263"/>
            <a:ext cx="1511499" cy="5044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Image 7" descr="kerius-logo-text.jpg"/>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smtClean="0"/>
          </a:p>
        </p:txBody>
      </p:sp>
      <p:sp>
        <p:nvSpPr>
          <p:cNvPr id="9"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smtClean="0"/>
              <a:t>Title</a:t>
            </a:r>
            <a:endParaRPr lang="en-US" dirty="0"/>
          </a:p>
        </p:txBody>
      </p:sp>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smtClean="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11/18/2014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smtClean="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smtClean="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smtClean="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smtClean="0"/>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smtClean="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smtClean="0"/>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11/18/2014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smtClean="0"/>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11/18/2014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11/18/2014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11/18/2014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smtClean="0"/>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11/18/2014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11/18/2014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11/18/2014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smtClean="0"/>
              <a:t>Click to edit Master title style</a:t>
            </a:r>
            <a:endParaRPr lang="fr-FR"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smtClean="0"/>
              <a:t>Click to edit Master text styles</a:t>
            </a:r>
          </a:p>
          <a:p>
            <a:pPr lvl="1"/>
            <a:r>
              <a:rPr lang="fr-CH" smtClean="0"/>
              <a:t>Second level</a:t>
            </a:r>
          </a:p>
          <a:p>
            <a:pPr lvl="2"/>
            <a:r>
              <a:rPr lang="fr-CH" smtClean="0"/>
              <a:t>Third level</a:t>
            </a:r>
          </a:p>
          <a:p>
            <a:pPr lvl="3"/>
            <a:r>
              <a:rPr lang="fr-CH" smtClean="0"/>
              <a:t>Fourth level</a:t>
            </a:r>
          </a:p>
          <a:p>
            <a:pPr lvl="4"/>
            <a:r>
              <a:rPr lang="fr-CH" smtClean="0"/>
              <a:t>Fifth level</a:t>
            </a:r>
            <a:endParaRPr lang="fr-FR"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11/18/2014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smtClean="0"/>
              <a:t>Click to edit Master title style</a:t>
            </a:r>
            <a:endParaRPr lang="fr-FR" altLang="en-US" smtClean="0"/>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smtClean="0"/>
              <a:t>Click to edit Master text styles</a:t>
            </a:r>
          </a:p>
          <a:p>
            <a:pPr lvl="1"/>
            <a:r>
              <a:rPr lang="fr-CH" altLang="en-US" smtClean="0"/>
              <a:t>Second level</a:t>
            </a:r>
          </a:p>
          <a:p>
            <a:pPr lvl="2"/>
            <a:r>
              <a:rPr lang="fr-CH" altLang="en-US" smtClean="0"/>
              <a:t>Third level</a:t>
            </a:r>
          </a:p>
          <a:p>
            <a:pPr lvl="3"/>
            <a:r>
              <a:rPr lang="fr-CH" altLang="en-US" smtClean="0"/>
              <a:t>Fourth level</a:t>
            </a:r>
          </a:p>
          <a:p>
            <a:pPr lvl="4"/>
            <a:r>
              <a:rPr lang="fr-CH" altLang="en-US" smtClean="0"/>
              <a:t>Fifth level</a:t>
            </a:r>
            <a:endParaRPr lang="fr-FR" altLang="en-US" smtClean="0"/>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emf"/><Relationship Id="rId7" Type="http://schemas.openxmlformats.org/officeDocument/2006/relationships/image" Target="../media/image17.png"/><Relationship Id="rId2" Type="http://schemas.openxmlformats.org/officeDocument/2006/relationships/image" Target="../media/image1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emf"/><Relationship Id="rId4" Type="http://schemas.openxmlformats.org/officeDocument/2006/relationships/image" Target="../media/image14.emf"/><Relationship Id="rId9" Type="http://schemas.openxmlformats.org/officeDocument/2006/relationships/image" Target="../media/image19.png"/></Relationships>
</file>

<file path=ppt/slides/_rels/slide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23.emf"/><Relationship Id="rId7" Type="http://schemas.openxmlformats.org/officeDocument/2006/relationships/image" Target="../media/image17.png"/><Relationship Id="rId2" Type="http://schemas.openxmlformats.org/officeDocument/2006/relationships/image" Target="../media/image22.emf"/><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25.emf"/><Relationship Id="rId4" Type="http://schemas.openxmlformats.org/officeDocument/2006/relationships/image" Target="../media/image24.emf"/><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r>
              <a:rPr lang="en-GB" sz="2800" smtClean="0">
                <a:solidFill>
                  <a:srgbClr val="302421"/>
                </a:solidFill>
                <a:latin typeface="Calibri" pitchFamily="34" charset="0"/>
                <a:cs typeface="Arial" pitchFamily="34" charset="0"/>
              </a:rPr>
              <a:t/>
            </a:r>
            <a:br>
              <a:rPr lang="en-GB" sz="2800" smtClean="0">
                <a:solidFill>
                  <a:srgbClr val="302421"/>
                </a:solidFill>
                <a:latin typeface="Calibri" pitchFamily="34" charset="0"/>
                <a:cs typeface="Arial" pitchFamily="34" charset="0"/>
              </a:rPr>
            </a:br>
            <a:r>
              <a:rPr lang="fr-FR" sz="2800" smtClean="0">
                <a:solidFill>
                  <a:srgbClr val="302421"/>
                </a:solidFill>
                <a:latin typeface="Calibri" pitchFamily="34" charset="0"/>
                <a:cs typeface="Arial" pitchFamily="34" charset="0"/>
              </a:rPr>
              <a:t>Global Hedge Position</a:t>
            </a:r>
            <a:endParaRPr lang="fr-FR" sz="2800" smtClean="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smtClean="0">
                <a:solidFill>
                  <a:srgbClr val="302421"/>
                </a:solidFill>
                <a:latin typeface="Calibri" pitchFamily="34" charset="0"/>
              </a:rPr>
              <a:t>18/11/2014</a:t>
            </a:r>
            <a:endParaRPr lang="fr-FR">
              <a:solidFill>
                <a:srgbClr val="302421"/>
              </a:solidFill>
              <a:latin typeface="Calibri" pitchFamily="34" charset="0"/>
            </a:endParaRPr>
          </a:p>
        </p:txBody>
      </p:sp>
      <p:sp>
        <p:nvSpPr>
          <p:cNvPr id="7" name="Rectangle 4"/>
          <p:cNvSpPr>
            <a:spLocks noChangeArrowheads="1"/>
          </p:cNvSpPr>
          <p:nvPr/>
        </p:nvSpPr>
        <p:spPr bwMode="auto">
          <a:xfrm>
            <a:off x="1785938" y="6194425"/>
            <a:ext cx="591661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a:t>
            </a:r>
            <a:r>
              <a:rPr lang="fr-FR" sz="1000" i="1" dirty="0" smtClean="0">
                <a:solidFill>
                  <a:srgbClr val="302421"/>
                </a:solidFill>
                <a:latin typeface="Calibri" pitchFamily="34" charset="0"/>
              </a:rPr>
              <a:t>Suisse</a:t>
            </a:r>
            <a:endParaRPr lang="fr-FR" sz="1000" i="1" dirty="0">
              <a:solidFill>
                <a:srgbClr val="302421"/>
              </a:solidFill>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Hedging Synthesis</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9070" y="1890500"/>
            <a:ext cx="4340715" cy="295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26534" y="1890500"/>
            <a:ext cx="4340715" cy="2957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7940" y="1972238"/>
            <a:ext cx="584549" cy="389699"/>
          </a:xfrm>
          <a:prstGeom prst="rect">
            <a:avLst/>
          </a:prstGeom>
          <a:noFill/>
          <a:ln w="317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916" y="1972238"/>
            <a:ext cx="520794" cy="34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89899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dirty="0" smtClean="0"/>
              <a:t>Hedging Synthesis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8291" y="1052997"/>
            <a:ext cx="4140545" cy="2821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3746" y="1052997"/>
            <a:ext cx="4140543" cy="28215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3744" y="3924687"/>
            <a:ext cx="4140545" cy="282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292" y="3924686"/>
            <a:ext cx="4140544" cy="28215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8077" y="1087781"/>
            <a:ext cx="520794" cy="34656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26777" y="1063482"/>
            <a:ext cx="556297" cy="37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38737" y="3969512"/>
            <a:ext cx="570379" cy="378186"/>
          </a:xfrm>
          <a:prstGeom prst="rect">
            <a:avLst/>
          </a:prstGeom>
          <a:noFill/>
          <a:ln w="317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905386" y="3969512"/>
            <a:ext cx="543485" cy="36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450485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33610" y="1838875"/>
            <a:ext cx="4402075" cy="298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4506" y="1838875"/>
            <a:ext cx="4402076" cy="2984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8638" y="2025385"/>
            <a:ext cx="520794" cy="3465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0714" y="2003817"/>
            <a:ext cx="584549" cy="389699"/>
          </a:xfrm>
          <a:prstGeom prst="rect">
            <a:avLst/>
          </a:prstGeom>
          <a:noFill/>
          <a:ln w="317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11" name="TitleCross"/>
          <p:cNvSpPr>
            <a:spLocks noGrp="1"/>
          </p:cNvSpPr>
          <p:nvPr>
            <p:ph type="title"/>
          </p:nvPr>
        </p:nvSpPr>
        <p:spPr>
          <a:xfrm>
            <a:off x="2247562" y="237114"/>
            <a:ext cx="4948238" cy="724912"/>
          </a:xfrm>
        </p:spPr>
        <p:txBody>
          <a:bodyPr/>
          <a:lstStyle/>
          <a:p>
            <a:r>
              <a:rPr lang="fr-FR" dirty="0" err="1" smtClean="0"/>
              <a:t>Historical</a:t>
            </a:r>
            <a:r>
              <a:rPr lang="fr-FR" dirty="0" smtClean="0"/>
              <a:t> &amp; </a:t>
            </a:r>
            <a:r>
              <a:rPr lang="fr-FR" dirty="0" err="1" smtClean="0"/>
              <a:t>forward</a:t>
            </a:r>
            <a:r>
              <a:rPr lang="fr-FR" dirty="0" smtClean="0"/>
              <a:t> FX rates</a:t>
            </a:r>
            <a:br>
              <a:rPr lang="fr-FR" dirty="0" smtClean="0"/>
            </a:br>
            <a:r>
              <a:rPr lang="fr-FR" dirty="0" smtClean="0"/>
              <a:t>Budget and </a:t>
            </a:r>
            <a:r>
              <a:rPr lang="fr-FR" dirty="0" err="1" smtClean="0"/>
              <a:t>hedging</a:t>
            </a:r>
            <a:r>
              <a:rPr lang="fr-FR" dirty="0" smtClean="0"/>
              <a:t> rates</a:t>
            </a:r>
            <a:endParaRPr lang="en-US" dirty="0"/>
          </a:p>
        </p:txBody>
      </p:sp>
    </p:spTree>
    <p:extLst>
      <p:ext uri="{BB962C8B-B14F-4D97-AF65-F5344CB8AC3E}">
        <p14:creationId xmlns:p14="http://schemas.microsoft.com/office/powerpoint/2010/main" val="8946569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Cross"/>
          <p:cNvSpPr>
            <a:spLocks noGrp="1"/>
          </p:cNvSpPr>
          <p:nvPr>
            <p:ph type="title"/>
          </p:nvPr>
        </p:nvSpPr>
        <p:spPr>
          <a:xfrm>
            <a:off x="2247562" y="237114"/>
            <a:ext cx="4948238" cy="724912"/>
          </a:xfrm>
        </p:spPr>
        <p:txBody>
          <a:bodyPr/>
          <a:lstStyle/>
          <a:p>
            <a:r>
              <a:rPr lang="fr-FR" dirty="0" err="1" smtClean="0"/>
              <a:t>Historical</a:t>
            </a:r>
            <a:r>
              <a:rPr lang="fr-FR" dirty="0" smtClean="0"/>
              <a:t> &amp; </a:t>
            </a:r>
            <a:r>
              <a:rPr lang="fr-FR" dirty="0" err="1" smtClean="0"/>
              <a:t>forward</a:t>
            </a:r>
            <a:r>
              <a:rPr lang="fr-FR" dirty="0" smtClean="0"/>
              <a:t> FX rates</a:t>
            </a:r>
            <a:br>
              <a:rPr lang="fr-FR" dirty="0" smtClean="0"/>
            </a:br>
            <a:r>
              <a:rPr lang="fr-FR" dirty="0" smtClean="0"/>
              <a:t>Budget and </a:t>
            </a:r>
            <a:r>
              <a:rPr lang="fr-FR" dirty="0" err="1" smtClean="0"/>
              <a:t>hedging</a:t>
            </a:r>
            <a:r>
              <a:rPr lang="fr-FR" dirty="0" smtClean="0"/>
              <a:t> rates</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317" y="1056543"/>
            <a:ext cx="4219422" cy="28608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37365" y="1056543"/>
            <a:ext cx="4198035" cy="2847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37365" y="3918047"/>
            <a:ext cx="4197060" cy="28241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3918048"/>
            <a:ext cx="4208939" cy="2856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53536" y="1201474"/>
            <a:ext cx="520794" cy="346565"/>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17025" y="1213531"/>
            <a:ext cx="556297" cy="3708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6550" y="4086806"/>
            <a:ext cx="570379" cy="378186"/>
          </a:xfrm>
          <a:prstGeom prst="rect">
            <a:avLst/>
          </a:prstGeom>
          <a:noFill/>
          <a:ln w="3175">
            <a:solidFill>
              <a:schemeClr val="bg1">
                <a:lumMod val="7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3143" y="4046730"/>
            <a:ext cx="543485" cy="362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978437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868" y="1565195"/>
            <a:ext cx="8729950" cy="44335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8020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smtClean="0"/>
              <a:t>Hedging</a:t>
            </a:r>
            <a:r>
              <a:rPr lang="fr-FR" dirty="0" smtClean="0"/>
              <a:t> </a:t>
            </a:r>
            <a:r>
              <a:rPr lang="fr-FR" dirty="0" err="1" smtClean="0"/>
              <a:t>Summary</a:t>
            </a:r>
            <a:endParaRPr lang="en-US"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80" y="1552409"/>
            <a:ext cx="8708296" cy="4431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32146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smtClean="0">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smtClean="0">
                <a:solidFill>
                  <a:srgbClr val="302421"/>
                </a:solidFill>
                <a:latin typeface="Calibri" pitchFamily="34" charset="0"/>
              </a:rPr>
              <a:t>AVERTISSEMENT - DISCLAIMER</a:t>
            </a:r>
            <a:endParaRPr lang="en-US" altLang="en-US" sz="1200" b="1" smtClean="0">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timing>
    <p:tnLst>
      <p:par>
        <p:cTn id="1" dur="indefinite" restart="never" nodeType="tmRoot"/>
      </p:par>
    </p:tnLst>
  </p:timing>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5715</TotalTime>
  <Words>442</Words>
  <Application>Microsoft Office PowerPoint</Application>
  <PresentationFormat>Affichage à l'écran (4:3)</PresentationFormat>
  <Paragraphs>45</Paragraphs>
  <Slides>9</Slides>
  <Notes>0</Notes>
  <HiddenSlides>0</HiddenSlides>
  <MMClips>0</MMClips>
  <ScaleCrop>false</ScaleCrop>
  <HeadingPairs>
    <vt:vector size="6" baseType="variant">
      <vt:variant>
        <vt:lpstr>Polices utilisées</vt:lpstr>
      </vt:variant>
      <vt:variant>
        <vt:i4>7</vt:i4>
      </vt:variant>
      <vt:variant>
        <vt:lpstr>Thème</vt:lpstr>
      </vt:variant>
      <vt:variant>
        <vt:i4>2</vt:i4>
      </vt:variant>
      <vt:variant>
        <vt:lpstr>Titres des diapositives</vt:lpstr>
      </vt:variant>
      <vt:variant>
        <vt:i4>9</vt:i4>
      </vt:variant>
    </vt:vector>
  </HeadingPairs>
  <TitlesOfParts>
    <vt:vector size="18" baseType="lpstr">
      <vt:lpstr>Andale Sans UI</vt:lpstr>
      <vt:lpstr>Arial</vt:lpstr>
      <vt:lpstr>Calibri</vt:lpstr>
      <vt:lpstr>News Gothic MT</vt:lpstr>
      <vt:lpstr>Times New Roman</vt:lpstr>
      <vt:lpstr>Verdana</vt:lpstr>
      <vt:lpstr>Wingdings</vt:lpstr>
      <vt:lpstr>Inspiration</vt:lpstr>
      <vt:lpstr>1_Inspiration</vt:lpstr>
      <vt:lpstr> Global Hedge Position</vt:lpstr>
      <vt:lpstr>Hedging Synthesis</vt:lpstr>
      <vt:lpstr>Hedging Synthesis</vt:lpstr>
      <vt:lpstr>Historical &amp; forward FX rates Budget and hedging rates</vt:lpstr>
      <vt:lpstr>Historical &amp; forward FX rates Budget and hedging rates</vt:lpstr>
      <vt:lpstr>Hedging Summary</vt:lpstr>
      <vt:lpstr>Hedging Summary</vt:lpstr>
      <vt:lpstr>Présentation PowerPoint</vt:lpstr>
      <vt:lpstr>Présentation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Sébastien Rouzaire - Kerius Finance</cp:lastModifiedBy>
  <cp:revision>705</cp:revision>
  <cp:lastPrinted>2012-02-01T10:00:25Z</cp:lastPrinted>
  <dcterms:created xsi:type="dcterms:W3CDTF">2010-04-23T15:09:35Z</dcterms:created>
  <dcterms:modified xsi:type="dcterms:W3CDTF">2014-11-18T14:13:00Z</dcterms:modified>
</cp:coreProperties>
</file>