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4"/>
  </p:notesMasterIdLst>
  <p:sldIdLst>
    <p:sldId id="256" r:id="rId3"/>
    <p:sldId id="422" r:id="rId4"/>
    <p:sldId id="421" r:id="rId5"/>
    <p:sldId id="420" r:id="rId6"/>
    <p:sldId id="419" r:id="rId7"/>
    <p:sldId id="417" r:id="rId8"/>
    <p:sldId id="416" r:id="rId9"/>
    <p:sldId id="411" r:id="rId10"/>
    <p:sldId id="415" r:id="rId11"/>
    <p:sldId id="409" r:id="rId12"/>
    <p:sldId id="410" r:id="rId13"/>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16" d="100"/>
          <a:sy n="116" d="100"/>
        </p:scale>
        <p:origin x="-164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18/11/2014</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11/18/2014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1026"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688596" y="2772086"/>
            <a:ext cx="1841715" cy="6146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11/18/2014</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11/18/2014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11/18/2014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11/18/2014</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11/18/2014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11/18/2014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11/18/2014</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11/18/2014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11/18/2014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0"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388026" y="277263"/>
            <a:ext cx="1511499" cy="5044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Image 7" descr="kerius-logo-text.jp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9"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smtClean="0"/>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smtClean="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11/18/2014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11/18/2014</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11/18/2014</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11/18/2014</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11/18/2014</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11/18/2014</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11/18/2014</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11/18/2014</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smtClean="0"/>
              <a:t>Click to edit Master title style</a:t>
            </a:r>
            <a:endParaRPr lang="fr-FR" altLang="en-US"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smtClean="0"/>
              <a:t>Click to edit Master text styles</a:t>
            </a:r>
          </a:p>
          <a:p>
            <a:pPr lvl="1"/>
            <a:r>
              <a:rPr lang="fr-CH" altLang="en-US" smtClean="0"/>
              <a:t>Second level</a:t>
            </a:r>
          </a:p>
          <a:p>
            <a:pPr lvl="2"/>
            <a:r>
              <a:rPr lang="fr-CH" altLang="en-US" smtClean="0"/>
              <a:t>Third level</a:t>
            </a:r>
          </a:p>
          <a:p>
            <a:pPr lvl="3"/>
            <a:r>
              <a:rPr lang="fr-CH" altLang="en-US" smtClean="0"/>
              <a:t>Fourth level</a:t>
            </a:r>
          </a:p>
          <a:p>
            <a:pPr lvl="4"/>
            <a:r>
              <a:rPr lang="fr-CH" altLang="en-US" smtClean="0"/>
              <a:t>Fifth level</a:t>
            </a:r>
            <a:endParaRPr lang="fr-FR" altLang="en-US"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en-GB" sz="2800" smtClean="0">
                <a:solidFill>
                  <a:srgbClr val="302421"/>
                </a:solidFill>
                <a:latin typeface="Calibri" pitchFamily="34" charset="0"/>
                <a:cs typeface="Arial" pitchFamily="34" charset="0"/>
              </a:rPr>
              <a:t/>
            </a:r>
            <a:br>
              <a:rPr lang="en-GB" sz="2800" smtClean="0">
                <a:solidFill>
                  <a:srgbClr val="302421"/>
                </a:solidFill>
                <a:latin typeface="Calibri" pitchFamily="34" charset="0"/>
                <a:cs typeface="Arial" pitchFamily="34" charset="0"/>
              </a:rPr>
            </a:br>
            <a:r>
              <a:rPr lang="fr-FR" sz="2800" smtClean="0">
                <a:solidFill>
                  <a:srgbClr val="302421"/>
                </a:solidFill>
                <a:latin typeface="Calibri" pitchFamily="34" charset="0"/>
                <a:cs typeface="Arial" pitchFamily="34" charset="0"/>
              </a:rPr>
              <a:t>Global Hedge Position</a:t>
            </a:r>
            <a:endParaRPr lang="fr-FR" sz="280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smtClean="0">
                <a:solidFill>
                  <a:srgbClr val="302421"/>
                </a:solidFill>
                <a:latin typeface="Calibri" pitchFamily="34" charset="0"/>
              </a:rPr>
              <a:t>18/11/2014</a:t>
            </a:r>
            <a:endParaRPr lang="fr-FR">
              <a:solidFill>
                <a:srgbClr val="302421"/>
              </a:solidFill>
              <a:latin typeface="Calibri" pitchFamily="34" charset="0"/>
            </a:endParaRPr>
          </a:p>
        </p:txBody>
      </p:sp>
      <p:sp>
        <p:nvSpPr>
          <p:cNvPr id="7"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a:t>
            </a:r>
            <a:r>
              <a:rPr lang="fr-FR" sz="1000" i="1" dirty="0" smtClean="0">
                <a:solidFill>
                  <a:srgbClr val="302421"/>
                </a:solidFill>
                <a:latin typeface="Calibri" pitchFamily="34" charset="0"/>
              </a:rPr>
              <a:t>Suisse</a:t>
            </a:r>
            <a:endParaRPr lang="fr-FR" sz="1000" i="1" dirty="0">
              <a:solidFill>
                <a:srgbClr val="302421"/>
              </a:solidFill>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smtClean="0">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smtClean="0">
                <a:solidFill>
                  <a:srgbClr val="302421"/>
                </a:solidFill>
                <a:latin typeface="Calibri" pitchFamily="34" charset="0"/>
              </a:rPr>
              <a:t>AVERTISSEMENT - DISCLAIMER</a:t>
            </a:r>
            <a:endParaRPr lang="en-US" altLang="en-US" sz="1200" b="1" smtClean="0">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26243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smtClean="0">
                <a:latin typeface="Calibri" panose="020F0502020204030204" pitchFamily="34" charset="0"/>
              </a:rPr>
              <a:t>Global view</a:t>
            </a:r>
            <a:endParaRPr lang="en-GB" sz="2000" dirty="0">
              <a:latin typeface="Calibri" panose="020F0502020204030204" pitchFamily="34" charset="0"/>
            </a:endParaRPr>
          </a:p>
          <a:p>
            <a:pPr marL="742950" lvl="1" indent="-285750">
              <a:spcBef>
                <a:spcPts val="600"/>
              </a:spcBef>
              <a:buFont typeface="Arial" panose="020B0604020202020204" pitchFamily="34" charset="0"/>
              <a:buChar char="•"/>
            </a:pPr>
            <a:r>
              <a:rPr lang="en-GB" sz="1600" dirty="0" smtClean="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smtClean="0">
                <a:latin typeface="Calibri" panose="020F0502020204030204" pitchFamily="34" charset="0"/>
              </a:rPr>
              <a:t>Hedging Performance</a:t>
            </a:r>
          </a:p>
          <a:p>
            <a:pPr lvl="1">
              <a:spcBef>
                <a:spcPts val="600"/>
              </a:spcBef>
            </a:pPr>
            <a:endParaRPr lang="en-GB" sz="1400" dirty="0" smtClean="0">
              <a:latin typeface="Calibri" panose="020F0502020204030204" pitchFamily="34" charset="0"/>
            </a:endParaRPr>
          </a:p>
          <a:p>
            <a:pPr marL="285750" lvl="1" indent="-285750">
              <a:spcBef>
                <a:spcPts val="600"/>
              </a:spcBef>
              <a:buFont typeface="Arial" panose="020B0604020202020204" pitchFamily="34" charset="0"/>
              <a:buChar char="•"/>
            </a:pPr>
            <a:r>
              <a:rPr lang="en-GB" sz="2000" dirty="0" smtClean="0">
                <a:latin typeface="Calibri" panose="020F0502020204030204" pitchFamily="34" charset="0"/>
              </a:rPr>
              <a:t>Detailed analysis by currency</a:t>
            </a:r>
            <a:endParaRPr lang="en-GB" sz="1400" dirty="0" smtClean="0">
              <a:latin typeface="Calibri" panose="020F0502020204030204" pitchFamily="34" charset="0"/>
            </a:endParaRPr>
          </a:p>
          <a:p>
            <a:pPr marL="742950" lvl="2" indent="-285750">
              <a:spcBef>
                <a:spcPts val="600"/>
              </a:spcBef>
              <a:buFont typeface="Arial" panose="020B0604020202020204" pitchFamily="34" charset="0"/>
              <a:buChar char="•"/>
            </a:pPr>
            <a:r>
              <a:rPr lang="en-GB" sz="1600" dirty="0" smtClean="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a:t>
            </a:r>
            <a:r>
              <a:rPr lang="en-GB" sz="1600" dirty="0" smtClean="0">
                <a:latin typeface="Calibri" panose="020F0502020204030204" pitchFamily="34" charset="0"/>
              </a:rPr>
              <a:t>edge Schedule </a:t>
            </a:r>
          </a:p>
          <a:p>
            <a:pPr marL="742950" lvl="2" indent="-285750">
              <a:spcBef>
                <a:spcPts val="600"/>
              </a:spcBef>
              <a:buFont typeface="Arial" panose="020B0604020202020204" pitchFamily="34" charset="0"/>
              <a:buChar char="•"/>
            </a:pPr>
            <a:r>
              <a:rPr lang="en-GB" sz="1600" dirty="0" smtClean="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smtClean="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smtClean="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smtClean="0">
                <a:latin typeface="Calibri" panose="020F0502020204030204" pitchFamily="34" charset="0"/>
              </a:rPr>
              <a:t>Global view</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dirty="0" smtClean="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smtClean="0"/>
              <a:t>Hedging</a:t>
            </a:r>
            <a:r>
              <a:rPr lang="fr-FR" dirty="0" smtClean="0"/>
              <a:t> </a:t>
            </a:r>
            <a:r>
              <a:rPr lang="fr-FR" dirty="0" err="1" smtClean="0"/>
              <a:t>Summary</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387" y="1905000"/>
            <a:ext cx="9039226"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smtClean="0"/>
              <a:t>Hedging</a:t>
            </a:r>
            <a:r>
              <a:rPr lang="fr-FR" dirty="0" smtClean="0"/>
              <a:t> Performance</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6510" y="1905000"/>
            <a:ext cx="8866488"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endParaRPr lang="en-GB" sz="2400" dirty="0" smtClean="0">
              <a:solidFill>
                <a:prstClr val="black"/>
              </a:solidFill>
              <a:latin typeface="Calibri" panose="020F0502020204030204" pitchFamily="34" charset="0"/>
            </a:endParaRPr>
          </a:p>
          <a:p>
            <a:pPr algn="ctr"/>
            <a:r>
              <a:rPr lang="en-GB" sz="2400" dirty="0" smtClean="0">
                <a:solidFill>
                  <a:prstClr val="black"/>
                </a:solidFill>
                <a:latin typeface="Calibri" panose="020F0502020204030204" pitchFamily="34" charset="0"/>
              </a:rPr>
              <a:t>by </a:t>
            </a:r>
            <a:r>
              <a:rPr lang="en-GB" sz="2400" dirty="0">
                <a:solidFill>
                  <a:prstClr val="black"/>
                </a:solidFill>
                <a:latin typeface="Calibri" panose="020F0502020204030204" pitchFamily="34" charset="0"/>
              </a:rPr>
              <a:t>currency</a:t>
            </a:r>
          </a:p>
        </p:txBody>
      </p:sp>
      <p:sp>
        <p:nvSpPr>
          <p:cNvPr id="3" name="Title"/>
          <p:cNvSpPr>
            <a:spLocks noGrp="1"/>
          </p:cNvSpPr>
          <p:nvPr>
            <p:ph type="title"/>
          </p:nvPr>
        </p:nvSpPr>
        <p:spPr/>
        <p:txBody>
          <a:bodyPr/>
          <a:lstStyle/>
          <a:p>
            <a:r>
              <a:rPr lang="fr-FR" dirty="0" smtClean="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smtClean="0"/>
              <a:t>USDINR - Historical &amp; Planned</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405688" cy="5022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53018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smtClean="0"/>
              <a:t>USDINR - Synthesis</a:t>
            </a: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375526" cy="5026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526227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smtClean="0"/>
              <a:t>USDINR - India-2014-Q4</a:t>
            </a:r>
            <a:endParaRPr lang="en-US"/>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 y="2349500"/>
            <a:ext cx="4075113" cy="2779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9800" y="2349500"/>
            <a:ext cx="4075113" cy="2779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75829155"/>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5674</TotalTime>
  <Words>452</Words>
  <Application>Microsoft Office PowerPoint</Application>
  <PresentationFormat>Affichage à l'écran (4:3)</PresentationFormat>
  <Paragraphs>58</Paragraphs>
  <Slides>11</Slides>
  <Notes>0</Notes>
  <HiddenSlides>0</HiddenSlides>
  <MMClips>0</MMClips>
  <ScaleCrop>false</ScaleCrop>
  <HeadingPairs>
    <vt:vector size="4" baseType="variant">
      <vt:variant>
        <vt:lpstr>Thème</vt:lpstr>
      </vt:variant>
      <vt:variant>
        <vt:i4>2</vt:i4>
      </vt:variant>
      <vt:variant>
        <vt:lpstr>Titres des diapositives</vt:lpstr>
      </vt:variant>
      <vt:variant>
        <vt:i4>11</vt:i4>
      </vt:variant>
    </vt:vector>
  </HeadingPairs>
  <TitlesOfParts>
    <vt:vector size="13" baseType="lpstr">
      <vt:lpstr>Inspiration</vt:lpstr>
      <vt:lpstr>1_Inspiration</vt:lpstr>
      <vt:lpstr> Global Hedge Position</vt:lpstr>
      <vt:lpstr>Contents</vt:lpstr>
      <vt:lpstr> </vt:lpstr>
      <vt:lpstr>Hedging Summary</vt:lpstr>
      <vt:lpstr>Hedging Performance</vt:lpstr>
      <vt:lpstr> </vt:lpstr>
      <vt:lpstr>USDINR - Historical &amp; Planned</vt:lpstr>
      <vt:lpstr>USDINR - Synthesis</vt:lpstr>
      <vt:lpstr>USDINR - India-2014-Q4</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KFCH</cp:lastModifiedBy>
  <cp:revision>697</cp:revision>
  <cp:lastPrinted>2012-02-01T10:00:25Z</cp:lastPrinted>
  <dcterms:created xsi:type="dcterms:W3CDTF">2010-04-23T15:09:35Z</dcterms:created>
  <dcterms:modified xsi:type="dcterms:W3CDTF">2014-11-18T11:31:18Z</dcterms:modified>
</cp:coreProperties>
</file>