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22" r:id="rId4"/>
    <p:sldId id="421" r:id="rId5"/>
    <p:sldId id="420" r:id="rId6"/>
    <p:sldId id="419" r:id="rId7"/>
    <p:sldId id="417" r:id="rId8"/>
    <p:sldId id="416" r:id="rId9"/>
    <p:sldId id="411" r:id="rId10"/>
    <p:sldId id="415"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02/02/2015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30/01/2015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 y="1905000"/>
            <a:ext cx="903922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60" y="1905000"/>
            <a:ext cx="903948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USDINR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744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490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India-2014-Q4</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658804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452</Words>
  <Application>Microsoft Office PowerPoint</Application>
  <PresentationFormat>Affichage à l'écran (4:3)</PresentationFormat>
  <Paragraphs>58</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Inspiration</vt:lpstr>
      <vt:lpstr>1_Inspiration</vt:lpstr>
      <vt:lpstr> Global Hedge Position</vt:lpstr>
      <vt:lpstr>Contents</vt:lpstr>
      <vt:lpstr> </vt:lpstr>
      <vt:lpstr>Hedging Summary</vt:lpstr>
      <vt:lpstr>Hedging Performance</vt:lpstr>
      <vt:lpstr> </vt:lpstr>
      <vt:lpstr>USDINR - Historical &amp; Planned</vt:lpstr>
      <vt:lpstr>USDINR - Synthesis</vt:lpstr>
      <vt:lpstr>USDINR - India-2014-Q4</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2015-02-02T10:30:20Z</dcterms:modified>
</cp:coreProperties>
</file>